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Klem" userId="b1834f83656b87eb" providerId="LiveId" clId="{6A374635-409A-4E89-92E0-C5B6572726E0}"/>
    <pc:docChg chg="undo custSel addSld modSld sldOrd modMainMaster">
      <pc:chgData name="Daniel Klem" userId="b1834f83656b87eb" providerId="LiveId" clId="{6A374635-409A-4E89-92E0-C5B6572726E0}" dt="2026-08-01T19:44:06.932" v="2822" actId="20577"/>
      <pc:docMkLst>
        <pc:docMk/>
      </pc:docMkLst>
      <pc:sldChg chg="modSp mod modTransition setBg">
        <pc:chgData name="Daniel Klem" userId="b1834f83656b87eb" providerId="LiveId" clId="{6A374635-409A-4E89-92E0-C5B6572726E0}" dt="2026-08-01T19:44:06.932" v="2822" actId="20577"/>
        <pc:sldMkLst>
          <pc:docMk/>
          <pc:sldMk cId="2845632351" sldId="256"/>
        </pc:sldMkLst>
        <pc:spChg chg="mod">
          <ac:chgData name="Daniel Klem" userId="b1834f83656b87eb" providerId="LiveId" clId="{6A374635-409A-4E89-92E0-C5B6572726E0}" dt="2026-08-01T19:44:06.932" v="2822" actId="20577"/>
          <ac:spMkLst>
            <pc:docMk/>
            <pc:sldMk cId="2845632351" sldId="256"/>
            <ac:spMk id="2" creationId="{D8CD3689-8CBE-795B-8339-8FBB404F18E7}"/>
          </ac:spMkLst>
        </pc:spChg>
        <pc:spChg chg="mod">
          <ac:chgData name="Daniel Klem" userId="b1834f83656b87eb" providerId="LiveId" clId="{6A374635-409A-4E89-92E0-C5B6572726E0}" dt="2026-07-30T21:36:07.007" v="140" actId="113"/>
          <ac:spMkLst>
            <pc:docMk/>
            <pc:sldMk cId="2845632351" sldId="256"/>
            <ac:spMk id="3" creationId="{2DC7B85F-FA98-DCB3-B772-5BD1E385AF6C}"/>
          </ac:spMkLst>
        </pc:spChg>
      </pc:sldChg>
      <pc:sldChg chg="modSp new mod modTransition setBg addAnim delAnim modAnim">
        <pc:chgData name="Daniel Klem" userId="b1834f83656b87eb" providerId="LiveId" clId="{6A374635-409A-4E89-92E0-C5B6572726E0}" dt="2026-07-30T22:34:01.863" v="2009"/>
        <pc:sldMkLst>
          <pc:docMk/>
          <pc:sldMk cId="2955354837" sldId="257"/>
        </pc:sldMkLst>
        <pc:spChg chg="mod">
          <ac:chgData name="Daniel Klem" userId="b1834f83656b87eb" providerId="LiveId" clId="{6A374635-409A-4E89-92E0-C5B6572726E0}" dt="2026-07-30T21:56:20.457" v="766" actId="115"/>
          <ac:spMkLst>
            <pc:docMk/>
            <pc:sldMk cId="2955354837" sldId="257"/>
            <ac:spMk id="2" creationId="{2FDFD947-FDEE-AD91-C8D4-64D44E173369}"/>
          </ac:spMkLst>
        </pc:spChg>
        <pc:spChg chg="mod">
          <ac:chgData name="Daniel Klem" userId="b1834f83656b87eb" providerId="LiveId" clId="{6A374635-409A-4E89-92E0-C5B6572726E0}" dt="2026-07-30T21:56:16.257" v="765" actId="27636"/>
          <ac:spMkLst>
            <pc:docMk/>
            <pc:sldMk cId="2955354837" sldId="257"/>
            <ac:spMk id="3" creationId="{74D9E65A-1815-E221-5C0A-4A25FBB6E5EE}"/>
          </ac:spMkLst>
        </pc:spChg>
      </pc:sldChg>
      <pc:sldChg chg="modSp add mod modTransition addAnim delAnim modAnim">
        <pc:chgData name="Daniel Klem" userId="b1834f83656b87eb" providerId="LiveId" clId="{6A374635-409A-4E89-92E0-C5B6572726E0}" dt="2026-07-30T22:34:01.863" v="2009"/>
        <pc:sldMkLst>
          <pc:docMk/>
          <pc:sldMk cId="749340356" sldId="258"/>
        </pc:sldMkLst>
        <pc:spChg chg="mod">
          <ac:chgData name="Daniel Klem" userId="b1834f83656b87eb" providerId="LiveId" clId="{6A374635-409A-4E89-92E0-C5B6572726E0}" dt="2026-07-30T21:57:07.873" v="767" actId="115"/>
          <ac:spMkLst>
            <pc:docMk/>
            <pc:sldMk cId="749340356" sldId="258"/>
            <ac:spMk id="2" creationId="{D48AED83-50D1-CF7E-D5F7-037F2AA02A41}"/>
          </ac:spMkLst>
        </pc:spChg>
        <pc:spChg chg="mod">
          <ac:chgData name="Daniel Klem" userId="b1834f83656b87eb" providerId="LiveId" clId="{6A374635-409A-4E89-92E0-C5B6572726E0}" dt="2026-07-30T22:01:32.777" v="1033" actId="20577"/>
          <ac:spMkLst>
            <pc:docMk/>
            <pc:sldMk cId="749340356" sldId="258"/>
            <ac:spMk id="3" creationId="{6A9DB89D-D928-7640-8FBE-7FC8FA4AC580}"/>
          </ac:spMkLst>
        </pc:spChg>
      </pc:sldChg>
      <pc:sldChg chg="modSp add mod modTransition addAnim delAnim modAnim">
        <pc:chgData name="Daniel Klem" userId="b1834f83656b87eb" providerId="LiveId" clId="{6A374635-409A-4E89-92E0-C5B6572726E0}" dt="2026-07-30T22:34:01.863" v="2009"/>
        <pc:sldMkLst>
          <pc:docMk/>
          <pc:sldMk cId="2313691430" sldId="259"/>
        </pc:sldMkLst>
        <pc:spChg chg="mod">
          <ac:chgData name="Daniel Klem" userId="b1834f83656b87eb" providerId="LiveId" clId="{6A374635-409A-4E89-92E0-C5B6572726E0}" dt="2026-07-30T22:25:01.136" v="1599" actId="20577"/>
          <ac:spMkLst>
            <pc:docMk/>
            <pc:sldMk cId="2313691430" sldId="259"/>
            <ac:spMk id="3" creationId="{84B83F64-7755-0EED-97C8-C2A2F7619A42}"/>
          </ac:spMkLst>
        </pc:spChg>
      </pc:sldChg>
      <pc:sldChg chg="modSp add modTransition addAnim delAnim modAnim">
        <pc:chgData name="Daniel Klem" userId="b1834f83656b87eb" providerId="LiveId" clId="{6A374635-409A-4E89-92E0-C5B6572726E0}" dt="2026-07-30T22:39:54.527" v="2321"/>
        <pc:sldMkLst>
          <pc:docMk/>
          <pc:sldMk cId="3178510755" sldId="260"/>
        </pc:sldMkLst>
        <pc:spChg chg="mod">
          <ac:chgData name="Daniel Klem" userId="b1834f83656b87eb" providerId="LiveId" clId="{6A374635-409A-4E89-92E0-C5B6572726E0}" dt="2026-07-30T22:38:20.217" v="2319" actId="20577"/>
          <ac:spMkLst>
            <pc:docMk/>
            <pc:sldMk cId="3178510755" sldId="260"/>
            <ac:spMk id="3" creationId="{7A6C5A58-4E05-CB78-9DCF-5632AAA9973D}"/>
          </ac:spMkLst>
        </pc:spChg>
      </pc:sldChg>
      <pc:sldChg chg="add ord modTransition addAnim delAnim modAnim">
        <pc:chgData name="Daniel Klem" userId="b1834f83656b87eb" providerId="LiveId" clId="{6A374635-409A-4E89-92E0-C5B6572726E0}" dt="2026-07-30T22:34:01.863" v="2009"/>
        <pc:sldMkLst>
          <pc:docMk/>
          <pc:sldMk cId="734622272" sldId="261"/>
        </pc:sldMkLst>
      </pc:sldChg>
      <pc:sldChg chg="modSp add mod modAnim">
        <pc:chgData name="Daniel Klem" userId="b1834f83656b87eb" providerId="LiveId" clId="{6A374635-409A-4E89-92E0-C5B6572726E0}" dt="2026-07-30T22:46:10.771" v="2642" actId="20577"/>
        <pc:sldMkLst>
          <pc:docMk/>
          <pc:sldMk cId="1516458839" sldId="262"/>
        </pc:sldMkLst>
        <pc:spChg chg="mod">
          <ac:chgData name="Daniel Klem" userId="b1834f83656b87eb" providerId="LiveId" clId="{6A374635-409A-4E89-92E0-C5B6572726E0}" dt="2026-07-30T22:40:37.388" v="2327" actId="20577"/>
          <ac:spMkLst>
            <pc:docMk/>
            <pc:sldMk cId="1516458839" sldId="262"/>
            <ac:spMk id="2" creationId="{A055F730-3B46-E61E-B40E-5DB36B6E1548}"/>
          </ac:spMkLst>
        </pc:spChg>
        <pc:spChg chg="mod">
          <ac:chgData name="Daniel Klem" userId="b1834f83656b87eb" providerId="LiveId" clId="{6A374635-409A-4E89-92E0-C5B6572726E0}" dt="2026-07-30T22:46:10.771" v="2642" actId="20577"/>
          <ac:spMkLst>
            <pc:docMk/>
            <pc:sldMk cId="1516458839" sldId="262"/>
            <ac:spMk id="3" creationId="{CD05C44B-8D52-B647-F15E-21546F50A206}"/>
          </ac:spMkLst>
        </pc:spChg>
      </pc:sldChg>
      <pc:sldChg chg="modSp add mod modAnim">
        <pc:chgData name="Daniel Klem" userId="b1834f83656b87eb" providerId="LiveId" clId="{6A374635-409A-4E89-92E0-C5B6572726E0}" dt="2026-07-30T22:49:11.968" v="2820" actId="20577"/>
        <pc:sldMkLst>
          <pc:docMk/>
          <pc:sldMk cId="3573581665" sldId="263"/>
        </pc:sldMkLst>
        <pc:spChg chg="mod">
          <ac:chgData name="Daniel Klem" userId="b1834f83656b87eb" providerId="LiveId" clId="{6A374635-409A-4E89-92E0-C5B6572726E0}" dt="2026-07-30T22:48:27.363" v="2664" actId="5793"/>
          <ac:spMkLst>
            <pc:docMk/>
            <pc:sldMk cId="3573581665" sldId="263"/>
            <ac:spMk id="2" creationId="{B98F0B3A-98C0-04D9-3832-428FD710B88E}"/>
          </ac:spMkLst>
        </pc:spChg>
        <pc:spChg chg="mod">
          <ac:chgData name="Daniel Klem" userId="b1834f83656b87eb" providerId="LiveId" clId="{6A374635-409A-4E89-92E0-C5B6572726E0}" dt="2026-07-30T22:49:11.968" v="2820" actId="20577"/>
          <ac:spMkLst>
            <pc:docMk/>
            <pc:sldMk cId="3573581665" sldId="263"/>
            <ac:spMk id="3" creationId="{86DCEFFA-9B5C-226A-CDF8-40C353B23B42}"/>
          </ac:spMkLst>
        </pc:spChg>
      </pc:sldChg>
      <pc:sldMasterChg chg="modTransition modSldLayout">
        <pc:chgData name="Daniel Klem" userId="b1834f83656b87eb" providerId="LiveId" clId="{6A374635-409A-4E89-92E0-C5B6572726E0}" dt="2026-07-30T22:34:01.863" v="2009"/>
        <pc:sldMasterMkLst>
          <pc:docMk/>
          <pc:sldMasterMk cId="2468388517" sldId="2147483648"/>
        </pc:sldMasterMkLst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3234976562" sldId="2147483649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4067647716" sldId="2147483650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955020654" sldId="2147483651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3875622642" sldId="2147483652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3616239721" sldId="2147483653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279502134" sldId="2147483654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2027337293" sldId="2147483655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890378764" sldId="2147483656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603321044" sldId="2147483657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2655637801" sldId="2147483658"/>
          </pc:sldLayoutMkLst>
        </pc:sldLayoutChg>
        <pc:sldLayoutChg chg="modTransition">
          <pc:chgData name="Daniel Klem" userId="b1834f83656b87eb" providerId="LiveId" clId="{6A374635-409A-4E89-92E0-C5B6572726E0}" dt="2026-07-30T22:34:01.863" v="2009"/>
          <pc:sldLayoutMkLst>
            <pc:docMk/>
            <pc:sldMasterMk cId="2468388517" sldId="2147483648"/>
            <pc:sldLayoutMk cId="206805660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EB296-9328-9A77-E8D5-7EB133985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92CB74-7F09-1CF2-904E-9D4AF50AC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31918-61A7-CC8F-E997-FBE91A74F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696DB-5F8D-0B85-DC37-0D5DE57D1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15074-AEED-D859-2B98-7141EEE8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76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B139-5AED-591C-BB7D-1B4F53B4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741659-58C8-4078-BBD4-B808CDA3C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F68D2-3D26-2D27-11D6-EC43A20BA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A5E33-E5C8-CB41-AEBE-E780963D4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22097-906A-F655-1A72-4D6C9C643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37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84AB3D-A06F-55EC-703E-25D198DE80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DA639C-6593-FAC9-D0D1-75D4D4608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1B095-9C69-1937-5583-3E5F9ED38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99953-72BB-8A61-EE71-CE3B072D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53D8A-E39B-22A7-3A9D-9335DA76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56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B12B0-07A5-D9E8-FF2B-EC53BE507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80132-965A-5A98-C8A3-5B86373C4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90323-EBD5-5DAF-A451-92D858734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1F881-4FAE-7667-4857-80C6BAFDC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7BC27-8002-81BE-C47B-6815AF7C9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47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D2183-28AC-39F9-063E-7EA954406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35CBC-4F15-3DD8-A955-50359C1A8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8CA39-1BC7-9EE3-B59F-20E88F7DA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EA43B-909F-ED19-6A3B-FD686DB0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B9C4E-6C0C-F854-4FB4-9DD93025A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20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6DF58-0EFC-D8FB-87B0-7A96E14C0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1F8EE-4EC9-9F21-63DD-D0DB31C160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1D96F4-6CC5-B65E-6994-C236A6C2A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0F9AD-9AE8-BD73-C290-61A035469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0EDCC-6D1F-EAEA-A9A9-EE39F1F39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2E58E-CAE6-2F4A-C3AA-0B517EFEE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22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687F7-F445-E07F-C818-8519C54DE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34476-9C16-4100-3751-19D494591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0321C-D120-57BA-3BDD-CC7379097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E70715-2E2F-01A3-33E0-B8E6AFDBC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9F1EE-437E-AE25-B86E-DD6C01E27D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EE1A35-C0A8-E206-C47A-EE70C746A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13B1DF-E5AA-AD29-36F6-09C745562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5FB6C7-2899-F87E-7788-6BCEA9FB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23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F3CD2-40CC-FD1A-00E0-C287993CB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1C4F08-F39D-6729-1A49-AFD0F9BD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67E3B9-32D6-6B2B-0F3E-13F0AB16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85B97-EC7A-300C-2DE2-2CFE5AD94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2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3C2237-0940-E4D7-0184-793F84A9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F9DE1D-60EF-2F75-A7B6-9DC6F838A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5AA29-B941-D396-47BF-B2AE03B8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37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63D9-73F3-A6BB-E1B8-0D22C975C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FD0A4-B1B9-92D0-B391-A7CFAA201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D98B1B-9C96-8CDD-6B87-5847AF410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87D1BF-EC80-DCD3-67EB-175C5968F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73ECA-5CBF-B63B-8385-63BB51A17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DF79A-14E4-3C0C-3BB2-A776204B1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78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93A99-6DD9-5942-47C2-9BDF63AD8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D1B217-1270-E376-B081-E4EBC4403A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9AB88-DBFD-75E7-5742-2800103E8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ABC00-1D9A-DD2D-2B8A-6F046923B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47828C-D7F6-5C96-2EFD-14F27EA69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860FA7-019C-0513-E30B-CECB370F0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2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9BBB21-3014-2C01-2A53-868F63048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7FF19-CB33-F70F-422E-55A2FFBC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AE71A-8482-750D-046E-1745E6B63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6D1242-DF5B-4A21-89CA-A05002B0CD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C9037-C8B3-5C96-991B-8A410BE2B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0A7D7-6281-4A6B-8E02-972C6AD459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C1858A-D290-44C8-B87D-A768DE804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8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60000" b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D3689-8CBE-795B-8339-8FBB404F1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92312"/>
          </a:xfrm>
        </p:spPr>
        <p:txBody>
          <a:bodyPr/>
          <a:lstStyle/>
          <a:p>
            <a:r>
              <a:rPr lang="en-US" b="1" dirty="0">
                <a:ln>
                  <a:solidFill>
                    <a:srgbClr val="FFFF00"/>
                  </a:solidFill>
                </a:ln>
                <a:latin typeface="Bahnschrift Light Condensed" panose="020B0502040204020203" pitchFamily="34" charset="0"/>
              </a:rPr>
              <a:t>Examples of Living Like Christ</a:t>
            </a:r>
            <a:br>
              <a:rPr lang="en-US" b="1" dirty="0">
                <a:ln>
                  <a:solidFill>
                    <a:srgbClr val="FFFF00"/>
                  </a:solidFill>
                </a:ln>
                <a:latin typeface="Bahnschrift Light Condensed" panose="020B0502040204020203" pitchFamily="34" charset="0"/>
              </a:rPr>
            </a:br>
            <a:br>
              <a:rPr lang="en-US" sz="1200" b="1" dirty="0">
                <a:ln>
                  <a:solidFill>
                    <a:srgbClr val="FFFF00"/>
                  </a:solidFill>
                </a:ln>
                <a:latin typeface="Bahnschrift Light Condensed" panose="020B0502040204020203" pitchFamily="34" charset="0"/>
              </a:rPr>
            </a:br>
            <a:r>
              <a:rPr lang="en-US" b="1" dirty="0">
                <a:ln>
                  <a:solidFill>
                    <a:srgbClr val="FFFF00"/>
                  </a:solidFill>
                </a:ln>
                <a:latin typeface="Bahnschrift Light Condensed" panose="020B0502040204020203" pitchFamily="34" charset="0"/>
              </a:rPr>
              <a:t> </a:t>
            </a:r>
            <a:r>
              <a:rPr lang="en-US" b="1">
                <a:ln>
                  <a:solidFill>
                    <a:srgbClr val="FFFF00"/>
                  </a:solidFill>
                </a:ln>
                <a:latin typeface="Bahnschrift Light Condensed" panose="020B0502040204020203" pitchFamily="34" charset="0"/>
              </a:rPr>
              <a:t>Philippians 2:19-30</a:t>
            </a:r>
            <a:endParaRPr lang="en-US" b="1" dirty="0">
              <a:ln>
                <a:solidFill>
                  <a:srgbClr val="FFFF00"/>
                </a:solidFill>
              </a:ln>
              <a:latin typeface="Bahnschrift Light Condensed" panose="020B050204020402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7B85F-FA98-DCB3-B772-5BD1E385A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789237"/>
          </a:xfrm>
        </p:spPr>
        <p:txBody>
          <a:bodyPr>
            <a:normAutofit/>
          </a:bodyPr>
          <a:lstStyle/>
          <a:p>
            <a:r>
              <a:rPr lang="en-US" b="1" dirty="0"/>
              <a:t>Pastor Daniel Klem</a:t>
            </a:r>
          </a:p>
          <a:p>
            <a:r>
              <a:rPr lang="en-US" b="1" dirty="0"/>
              <a:t>Sunday, August 2, 2026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“Holy Spirit” – Gustave Dore</a:t>
            </a:r>
          </a:p>
        </p:txBody>
      </p:sp>
    </p:spTree>
    <p:extLst>
      <p:ext uri="{BB962C8B-B14F-4D97-AF65-F5344CB8AC3E}">
        <p14:creationId xmlns:p14="http://schemas.microsoft.com/office/powerpoint/2010/main" val="2845632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FD947-FDEE-AD91-C8D4-64D44E173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Bahnschrift Light Condensed" panose="020B0502040204020203" pitchFamily="34" charset="0"/>
              </a:rPr>
              <a:t>Matthew 25:14-30 – Three Servants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9E65A-1815-E221-5C0A-4A25FBB6E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7" y="1415846"/>
            <a:ext cx="11012129" cy="516193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Bahnschrift Light Condensed" panose="020B0502040204020203" pitchFamily="34" charset="0"/>
              </a:rPr>
              <a:t>The three servants of the master: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</a:rPr>
              <a:t>5 Talents </a:t>
            </a:r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 Gets five more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2 Talents  Gets two more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1 Talent Buried the talent, made excuses</a:t>
            </a:r>
          </a:p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The responses of the master: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</a:rPr>
              <a:t>“Well done, good and faithful servant”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</a:rPr>
              <a:t>“Cast the worthless servant into the outer darkness”</a:t>
            </a:r>
          </a:p>
          <a:p>
            <a:r>
              <a:rPr lang="en-US" sz="3600" dirty="0">
                <a:latin typeface="Bahnschrift Light Condensed" panose="020B0502040204020203" pitchFamily="34" charset="0"/>
              </a:rPr>
              <a:t>Philippians – Some preach selfishly or from envy, but we focus on Christ</a:t>
            </a:r>
          </a:p>
        </p:txBody>
      </p:sp>
    </p:spTree>
    <p:extLst>
      <p:ext uri="{BB962C8B-B14F-4D97-AF65-F5344CB8AC3E}">
        <p14:creationId xmlns:p14="http://schemas.microsoft.com/office/powerpoint/2010/main" val="2955354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351C7F-1D2C-FD7E-74F5-CC4A2BACA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AED83-50D1-CF7E-D5F7-037F2AA0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Bahnschrift Light Condensed" panose="020B0502040204020203" pitchFamily="34" charset="0"/>
              </a:rPr>
              <a:t>Philippians 2:19-30 – Two Examples of Christ’s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DB89D-D928-7640-8FBE-7FC8FA4AC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3" y="1573161"/>
            <a:ext cx="11110452" cy="460380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Bahnschrift Light Condensed" panose="020B0502040204020203" pitchFamily="34" charset="0"/>
              </a:rPr>
              <a:t>Timothy – Co-author, fellow servant (1:1), &amp; one who cares (</a:t>
            </a:r>
            <a:r>
              <a:rPr lang="en-US" sz="3600" dirty="0" err="1">
                <a:latin typeface="Bahnschrift Light Condensed" panose="020B0502040204020203" pitchFamily="34" charset="0"/>
              </a:rPr>
              <a:t>splanchna</a:t>
            </a:r>
            <a:r>
              <a:rPr lang="en-US" sz="3600" dirty="0">
                <a:latin typeface="Bahnschrift Light Condensed" panose="020B0502040204020203" pitchFamily="34" charset="0"/>
              </a:rPr>
              <a:t>!)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</a:rPr>
              <a:t>Paul &amp; Timothy have “anxiety” or concern for the Philippians</a:t>
            </a:r>
            <a:endParaRPr lang="en-US" sz="3600" dirty="0">
              <a:latin typeface="Bahnschrift Light Condensed" panose="020B0502040204020203" pitchFamily="34" charset="0"/>
              <a:sym typeface="Wingdings" panose="05000000000000000000" pitchFamily="2" charset="2"/>
            </a:endParaRP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v. 21 – Unlike those with false pretenses, he seeks Christ first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vv. 22-24 – Timothy has proven himself faithful</a:t>
            </a:r>
          </a:p>
          <a:p>
            <a:pPr lvl="2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He is trusted by Paul and the Philippians while life may be shaky</a:t>
            </a:r>
          </a:p>
        </p:txBody>
      </p:sp>
    </p:spTree>
    <p:extLst>
      <p:ext uri="{BB962C8B-B14F-4D97-AF65-F5344CB8AC3E}">
        <p14:creationId xmlns:p14="http://schemas.microsoft.com/office/powerpoint/2010/main" val="74934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FD53D8-083E-DBD8-2150-A93F33FCB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4AA8-3AB6-1C2E-BA68-0E437FD2C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Bahnschrift Light Condensed" panose="020B0502040204020203" pitchFamily="34" charset="0"/>
              </a:rPr>
              <a:t>Philippians 2:19-30 – Two Examples of Christ’s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3F64-7755-0EED-97C8-C2A2F7619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2" y="1573161"/>
            <a:ext cx="11307097" cy="4919714"/>
          </a:xfrm>
        </p:spPr>
        <p:txBody>
          <a:bodyPr>
            <a:noAutofit/>
          </a:bodyPr>
          <a:lstStyle/>
          <a:p>
            <a:r>
              <a:rPr lang="en-US" sz="3600" dirty="0">
                <a:latin typeface="Bahnschrift Light Condensed" panose="020B0502040204020203" pitchFamily="34" charset="0"/>
              </a:rPr>
              <a:t>Epaphroditus – A fellow servant, soldier, and Philippian (4:18)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</a:rPr>
              <a:t>Messenger – “</a:t>
            </a:r>
            <a:r>
              <a:rPr lang="en-US" sz="3600" dirty="0" err="1">
                <a:latin typeface="Bahnschrift Light Condensed" panose="020B0502040204020203" pitchFamily="34" charset="0"/>
              </a:rPr>
              <a:t>apostolon</a:t>
            </a:r>
            <a:r>
              <a:rPr lang="en-US" sz="3600" dirty="0">
                <a:latin typeface="Bahnschrift Light Condensed" panose="020B0502040204020203" pitchFamily="34" charset="0"/>
              </a:rPr>
              <a:t>” = apostle = “sent one”</a:t>
            </a:r>
          </a:p>
          <a:p>
            <a:pPr lvl="2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“Apostle of Christ” vs. “apostle for a congregation”</a:t>
            </a:r>
          </a:p>
          <a:p>
            <a:pPr lvl="2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[Beware those who equate themselves with </a:t>
            </a:r>
            <a:r>
              <a:rPr lang="en-US" sz="3600" i="1" u="sng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the</a:t>
            </a:r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 Apostles </a:t>
            </a:r>
            <a:r>
              <a:rPr lang="en-US" sz="32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(2 Cor. 11)</a:t>
            </a:r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]</a:t>
            </a:r>
          </a:p>
          <a:p>
            <a:pPr lvl="2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Sent to help Paul, returning with the letters from Paul </a:t>
            </a:r>
            <a:b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</a:br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(Eph. 6:21; Col. 4:7 – carried and read by Tychicus)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vv. 26-30 – Was sick to death</a:t>
            </a:r>
          </a:p>
          <a:p>
            <a:pPr lvl="2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[Beware those who teach perfect healing or needing more faith!]</a:t>
            </a:r>
          </a:p>
          <a:p>
            <a:pPr lvl="2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Because of his work for the gospel</a:t>
            </a:r>
          </a:p>
        </p:txBody>
      </p:sp>
    </p:spTree>
    <p:extLst>
      <p:ext uri="{BB962C8B-B14F-4D97-AF65-F5344CB8AC3E}">
        <p14:creationId xmlns:p14="http://schemas.microsoft.com/office/powerpoint/2010/main" val="2313691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19D04F-5D05-1063-E216-BCD8EEF85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68CB3-02F5-FC3B-0E8B-8092CDB15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Bahnschrift Light Condensed" panose="020B0502040204020203" pitchFamily="34" charset="0"/>
              </a:rPr>
              <a:t>Philippians 2:19-30 – Two Examples of Christ’s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70C7D-2EA9-8CC6-2D81-D05963BCE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2" y="1573161"/>
            <a:ext cx="11307097" cy="4919714"/>
          </a:xfrm>
        </p:spPr>
        <p:txBody>
          <a:bodyPr>
            <a:noAutofit/>
          </a:bodyPr>
          <a:lstStyle/>
          <a:p>
            <a:r>
              <a:rPr lang="en-US" sz="3600" dirty="0">
                <a:latin typeface="Bahnschrift Light Condensed" panose="020B0502040204020203" pitchFamily="34" charset="0"/>
              </a:rPr>
              <a:t>Timothy – Like the servant with 5 Talents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</a:rPr>
              <a:t>Proven faithful, becomes the lead pastor/bishop of Ephesus </a:t>
            </a:r>
            <a:br>
              <a:rPr lang="en-US" sz="3600" dirty="0">
                <a:latin typeface="Bahnschrift Light Condensed" panose="020B0502040204020203" pitchFamily="34" charset="0"/>
              </a:rPr>
            </a:br>
            <a:r>
              <a:rPr lang="en-US" sz="3600" dirty="0">
                <a:latin typeface="Bahnschrift Light Condensed" panose="020B0502040204020203" pitchFamily="34" charset="0"/>
              </a:rPr>
              <a:t>(1 Timothy, esp. 1:2-3)</a:t>
            </a:r>
          </a:p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Epaphroditus – Like the servant with 2 Talents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Trusted to help Paul and other leaders</a:t>
            </a:r>
          </a:p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The other preachers (1:15-18) – More like the servant with 1 Talent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Either hiding the gift or misusing the gift (Matthew 7:15-23)</a:t>
            </a:r>
          </a:p>
        </p:txBody>
      </p:sp>
    </p:spTree>
    <p:extLst>
      <p:ext uri="{BB962C8B-B14F-4D97-AF65-F5344CB8AC3E}">
        <p14:creationId xmlns:p14="http://schemas.microsoft.com/office/powerpoint/2010/main" val="734622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96AE39-882D-E350-8BAF-5B9F2F33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50978-0DFD-5221-CCCB-F2E532E98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Bahnschrift Light Condensed" panose="020B0502040204020203" pitchFamily="34" charset="0"/>
              </a:rPr>
              <a:t>Philippians 2:19-30 – Two Examples of Christ’s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C5A58-4E05-CB78-9DCF-5632AAA99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2" y="1573161"/>
            <a:ext cx="11307097" cy="4919714"/>
          </a:xfrm>
        </p:spPr>
        <p:txBody>
          <a:bodyPr>
            <a:noAutofit/>
          </a:bodyPr>
          <a:lstStyle/>
          <a:p>
            <a:r>
              <a:rPr lang="en-US" sz="3600" dirty="0">
                <a:latin typeface="Bahnschrift Light Condensed" panose="020B0502040204020203" pitchFamily="34" charset="0"/>
              </a:rPr>
              <a:t>Like Timothy – Pastors/Elders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</a:rPr>
              <a:t>We are all called to this standard (2:1-5)</a:t>
            </a:r>
          </a:p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Like Epaphroditus – Deacons/Deaconesses (Literally “servants”)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We are all called to be servants to one another</a:t>
            </a:r>
          </a:p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Like the other preachers (1:15-18) – Those who lose focus on Christ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Complain and Grumble (2:14)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Teach each other with wrong motives (1:15)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Serve out of compulsion or legalism</a:t>
            </a:r>
          </a:p>
        </p:txBody>
      </p:sp>
    </p:spTree>
    <p:extLst>
      <p:ext uri="{BB962C8B-B14F-4D97-AF65-F5344CB8AC3E}">
        <p14:creationId xmlns:p14="http://schemas.microsoft.com/office/powerpoint/2010/main" val="3178510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F89E58-84A1-E58A-292F-E2F1C527A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5F730-3B46-E61E-B40E-5DB36B6E1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Bahnschrift Light Condensed" panose="020B0502040204020203" pitchFamily="34" charset="0"/>
              </a:rPr>
              <a:t>Philippians 2:19-30 – Being Examples of Christ’s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5C44B-8D52-B647-F15E-21546F50A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2" y="1573161"/>
            <a:ext cx="11307097" cy="4919714"/>
          </a:xfrm>
        </p:spPr>
        <p:txBody>
          <a:bodyPr>
            <a:noAutofit/>
          </a:bodyPr>
          <a:lstStyle/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Not like the other preachers (1:15-18) – Remain focused on Christ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Encourage and help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Teach each other (with good) motives</a:t>
            </a:r>
          </a:p>
          <a:p>
            <a:pPr lvl="1"/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Serve willingly out of love for Christ and each other</a:t>
            </a:r>
          </a:p>
          <a:p>
            <a:r>
              <a:rPr lang="en-US" sz="3600" dirty="0">
                <a:latin typeface="Bahnschrift Light Condensed" panose="020B0502040204020203" pitchFamily="34" charset="0"/>
              </a:rPr>
              <a:t>Like Timothy – Live lives worthy of the gospel (1:27), working out your salvation faithfully (2:12-13)</a:t>
            </a:r>
          </a:p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Like Epaphroditus – Have deep affection and concern for each other, not only looking to your own needs but to the needs of others (2:1-5,21)</a:t>
            </a:r>
          </a:p>
        </p:txBody>
      </p:sp>
    </p:spTree>
    <p:extLst>
      <p:ext uri="{BB962C8B-B14F-4D97-AF65-F5344CB8AC3E}">
        <p14:creationId xmlns:p14="http://schemas.microsoft.com/office/powerpoint/2010/main" val="151645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25D734-EB19-8432-0D2A-5471306C4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F0B3A-98C0-04D9-3832-428FD710B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Bahnschrift Light Condensed" panose="020B0502040204020203" pitchFamily="34" charset="0"/>
              </a:rPr>
              <a:t>In Summary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EFFA-9B5C-226A-CDF8-40C353B23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2" y="1573161"/>
            <a:ext cx="11307097" cy="4919714"/>
          </a:xfrm>
        </p:spPr>
        <p:txBody>
          <a:bodyPr>
            <a:noAutofit/>
          </a:bodyPr>
          <a:lstStyle/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Live lives faithful to Christ</a:t>
            </a:r>
          </a:p>
          <a:p>
            <a:r>
              <a:rPr lang="en-US" sz="3600" dirty="0">
                <a:latin typeface="Bahnschrift Light Condensed" panose="020B0502040204020203" pitchFamily="34" charset="0"/>
              </a:rPr>
              <a:t>Live lives devoted to each other</a:t>
            </a:r>
          </a:p>
          <a:p>
            <a:r>
              <a:rPr lang="en-US" sz="3600" dirty="0">
                <a:latin typeface="Bahnschrift Light Condensed" panose="020B0502040204020203" pitchFamily="34" charset="0"/>
                <a:sym typeface="Wingdings" panose="05000000000000000000" pitchFamily="2" charset="2"/>
              </a:rPr>
              <a:t>Live gospel-centered lives, wanting the best for all, especially leading others to Christ</a:t>
            </a:r>
          </a:p>
        </p:txBody>
      </p:sp>
    </p:spTree>
    <p:extLst>
      <p:ext uri="{BB962C8B-B14F-4D97-AF65-F5344CB8AC3E}">
        <p14:creationId xmlns:p14="http://schemas.microsoft.com/office/powerpoint/2010/main" val="3573581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2790</TotalTime>
  <Words>561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Bahnschrift Light Condensed</vt:lpstr>
      <vt:lpstr>Office Theme</vt:lpstr>
      <vt:lpstr>Examples of Living Like Christ   Philippians 2:19-30</vt:lpstr>
      <vt:lpstr>Matthew 25:14-30 – Three Servants</vt:lpstr>
      <vt:lpstr>Philippians 2:19-30 – Two Examples of Christ’s Mind</vt:lpstr>
      <vt:lpstr>Philippians 2:19-30 – Two Examples of Christ’s Mind</vt:lpstr>
      <vt:lpstr>Philippians 2:19-30 – Two Examples of Christ’s Mind</vt:lpstr>
      <vt:lpstr>Philippians 2:19-30 – Two Examples of Christ’s Mind</vt:lpstr>
      <vt:lpstr>Philippians 2:19-30 – Being Examples of Christ’s Mind</vt:lpstr>
      <vt:lpstr>In Summary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Klem</dc:creator>
  <cp:lastModifiedBy>Daniel Klem</cp:lastModifiedBy>
  <cp:revision>1</cp:revision>
  <dcterms:created xsi:type="dcterms:W3CDTF">2026-07-30T21:13:45Z</dcterms:created>
  <dcterms:modified xsi:type="dcterms:W3CDTF">2026-08-01T19:44:15Z</dcterms:modified>
</cp:coreProperties>
</file>