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4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75" r:id="rId11"/>
    <p:sldId id="276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721FAF-E484-45D0-8D76-0FB16ACB7B87}" v="1991" dt="2026-07-26T17:04:53.2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Klem" userId="b1834f83656b87eb" providerId="LiveId" clId="{6A374635-409A-4E89-92E0-C5B6572726E0}"/>
    <pc:docChg chg="undo custSel addSld modSld sldOrd modMainMaster">
      <pc:chgData name="Daniel Klem" userId="b1834f83656b87eb" providerId="LiveId" clId="{6A374635-409A-4E89-92E0-C5B6572726E0}" dt="2026-07-26T17:04:53.223" v="2064" actId="20577"/>
      <pc:docMkLst>
        <pc:docMk/>
      </pc:docMkLst>
      <pc:sldChg chg="modTransition">
        <pc:chgData name="Daniel Klem" userId="b1834f83656b87eb" providerId="LiveId" clId="{6A374635-409A-4E89-92E0-C5B6572726E0}" dt="2026-07-25T19:58:57.968" v="2009"/>
        <pc:sldMkLst>
          <pc:docMk/>
          <pc:sldMk cId="2376310782" sldId="256"/>
        </pc:sldMkLst>
      </pc:sldChg>
      <pc:sldChg chg="modTransition">
        <pc:chgData name="Daniel Klem" userId="b1834f83656b87eb" providerId="LiveId" clId="{6A374635-409A-4E89-92E0-C5B6572726E0}" dt="2026-07-25T19:58:54.887" v="2008"/>
        <pc:sldMkLst>
          <pc:docMk/>
          <pc:sldMk cId="2903807497" sldId="257"/>
        </pc:sldMkLst>
      </pc:sldChg>
      <pc:sldChg chg="modSp mod modTransition">
        <pc:chgData name="Daniel Klem" userId="b1834f83656b87eb" providerId="LiveId" clId="{6A374635-409A-4E89-92E0-C5B6572726E0}" dt="2026-07-26T17:04:53.223" v="2064" actId="20577"/>
        <pc:sldMkLst>
          <pc:docMk/>
          <pc:sldMk cId="3891393382" sldId="258"/>
        </pc:sldMkLst>
        <pc:spChg chg="mod">
          <ac:chgData name="Daniel Klem" userId="b1834f83656b87eb" providerId="LiveId" clId="{6A374635-409A-4E89-92E0-C5B6572726E0}" dt="2026-07-26T17:04:53.223" v="2064" actId="20577"/>
          <ac:spMkLst>
            <pc:docMk/>
            <pc:sldMk cId="3891393382" sldId="258"/>
            <ac:spMk id="3" creationId="{56241191-D1FC-111C-858A-F1BD1576059F}"/>
          </ac:spMkLst>
        </pc:spChg>
      </pc:sldChg>
      <pc:sldChg chg="modSp modTransition">
        <pc:chgData name="Daniel Klem" userId="b1834f83656b87eb" providerId="LiveId" clId="{6A374635-409A-4E89-92E0-C5B6572726E0}" dt="2026-07-25T19:58:54.887" v="2008"/>
        <pc:sldMkLst>
          <pc:docMk/>
          <pc:sldMk cId="2595335239" sldId="259"/>
        </pc:sldMkLst>
        <pc:spChg chg="mod">
          <ac:chgData name="Daniel Klem" userId="b1834f83656b87eb" providerId="LiveId" clId="{6A374635-409A-4E89-92E0-C5B6572726E0}" dt="2026-07-25T18:46:29.701" v="6" actId="20577"/>
          <ac:spMkLst>
            <pc:docMk/>
            <pc:sldMk cId="2595335239" sldId="259"/>
            <ac:spMk id="3" creationId="{0767E514-C9AC-07EC-95F8-B53EBBDC8A9E}"/>
          </ac:spMkLst>
        </pc:spChg>
      </pc:sldChg>
      <pc:sldChg chg="modSp add mod modTransition modAnim">
        <pc:chgData name="Daniel Klem" userId="b1834f83656b87eb" providerId="LiveId" clId="{6A374635-409A-4E89-92E0-C5B6572726E0}" dt="2026-07-25T19:58:54.887" v="2008"/>
        <pc:sldMkLst>
          <pc:docMk/>
          <pc:sldMk cId="735173557" sldId="260"/>
        </pc:sldMkLst>
        <pc:spChg chg="mod">
          <ac:chgData name="Daniel Klem" userId="b1834f83656b87eb" providerId="LiveId" clId="{6A374635-409A-4E89-92E0-C5B6572726E0}" dt="2026-07-25T18:51:29.867" v="35" actId="12788"/>
          <ac:spMkLst>
            <pc:docMk/>
            <pc:sldMk cId="735173557" sldId="260"/>
            <ac:spMk id="2" creationId="{42943B6C-1F73-71E6-5349-89B7E45EB160}"/>
          </ac:spMkLst>
        </pc:spChg>
        <pc:spChg chg="mod">
          <ac:chgData name="Daniel Klem" userId="b1834f83656b87eb" providerId="LiveId" clId="{6A374635-409A-4E89-92E0-C5B6572726E0}" dt="2026-07-25T19:34:12.476" v="1256" actId="20577"/>
          <ac:spMkLst>
            <pc:docMk/>
            <pc:sldMk cId="735173557" sldId="260"/>
            <ac:spMk id="3" creationId="{CAA6D034-931C-6612-221B-2C5C29A62A04}"/>
          </ac:spMkLst>
        </pc:spChg>
      </pc:sldChg>
      <pc:sldChg chg="modSp add mod modTransition addAnim delAnim modAnim">
        <pc:chgData name="Daniel Klem" userId="b1834f83656b87eb" providerId="LiveId" clId="{6A374635-409A-4E89-92E0-C5B6572726E0}" dt="2026-07-25T19:58:54.887" v="2008"/>
        <pc:sldMkLst>
          <pc:docMk/>
          <pc:sldMk cId="100976580" sldId="261"/>
        </pc:sldMkLst>
        <pc:spChg chg="mod">
          <ac:chgData name="Daniel Klem" userId="b1834f83656b87eb" providerId="LiveId" clId="{6A374635-409A-4E89-92E0-C5B6572726E0}" dt="2026-07-25T19:25:48.770" v="1177"/>
          <ac:spMkLst>
            <pc:docMk/>
            <pc:sldMk cId="100976580" sldId="261"/>
            <ac:spMk id="3" creationId="{AE8388A7-2A55-1E2D-F25A-3DD8DFD8B817}"/>
          </ac:spMkLst>
        </pc:spChg>
      </pc:sldChg>
      <pc:sldChg chg="modSp add mod modTransition addAnim delAnim modAnim">
        <pc:chgData name="Daniel Klem" userId="b1834f83656b87eb" providerId="LiveId" clId="{6A374635-409A-4E89-92E0-C5B6572726E0}" dt="2026-07-25T20:02:09.220" v="2040" actId="313"/>
        <pc:sldMkLst>
          <pc:docMk/>
          <pc:sldMk cId="3871137889" sldId="262"/>
        </pc:sldMkLst>
        <pc:spChg chg="mod">
          <ac:chgData name="Daniel Klem" userId="b1834f83656b87eb" providerId="LiveId" clId="{6A374635-409A-4E89-92E0-C5B6572726E0}" dt="2026-07-25T20:02:09.220" v="2040" actId="313"/>
          <ac:spMkLst>
            <pc:docMk/>
            <pc:sldMk cId="3871137889" sldId="262"/>
            <ac:spMk id="3" creationId="{E9BFF72A-4DA6-44F2-61B4-378D3691F44D}"/>
          </ac:spMkLst>
        </pc:spChg>
      </pc:sldChg>
      <pc:sldChg chg="add ord modTransition">
        <pc:chgData name="Daniel Klem" userId="b1834f83656b87eb" providerId="LiveId" clId="{6A374635-409A-4E89-92E0-C5B6572726E0}" dt="2026-07-25T19:58:59.495" v="2010"/>
        <pc:sldMkLst>
          <pc:docMk/>
          <pc:sldMk cId="2186666080" sldId="274"/>
        </pc:sldMkLst>
      </pc:sldChg>
      <pc:sldChg chg="modSp add modTransition addAnim delAnim modAnim">
        <pc:chgData name="Daniel Klem" userId="b1834f83656b87eb" providerId="LiveId" clId="{6A374635-409A-4E89-92E0-C5B6572726E0}" dt="2026-07-25T20:01:42.069" v="2038" actId="115"/>
        <pc:sldMkLst>
          <pc:docMk/>
          <pc:sldMk cId="2810166528" sldId="275"/>
        </pc:sldMkLst>
        <pc:spChg chg="mod">
          <ac:chgData name="Daniel Klem" userId="b1834f83656b87eb" providerId="LiveId" clId="{6A374635-409A-4E89-92E0-C5B6572726E0}" dt="2026-07-25T20:01:42.069" v="2038" actId="115"/>
          <ac:spMkLst>
            <pc:docMk/>
            <pc:sldMk cId="2810166528" sldId="275"/>
            <ac:spMk id="3" creationId="{ECE4D7FD-EB69-A023-EC2F-8C39DD49BABC}"/>
          </ac:spMkLst>
        </pc:spChg>
      </pc:sldChg>
      <pc:sldChg chg="modSp add mod ord modTransition modAnim">
        <pc:chgData name="Daniel Klem" userId="b1834f83656b87eb" providerId="LiveId" clId="{6A374635-409A-4E89-92E0-C5B6572726E0}" dt="2026-07-25T20:01:09.505" v="2030" actId="20577"/>
        <pc:sldMkLst>
          <pc:docMk/>
          <pc:sldMk cId="3017263251" sldId="276"/>
        </pc:sldMkLst>
        <pc:spChg chg="mod">
          <ac:chgData name="Daniel Klem" userId="b1834f83656b87eb" providerId="LiveId" clId="{6A374635-409A-4E89-92E0-C5B6572726E0}" dt="2026-07-25T19:53:50.717" v="1888" actId="20577"/>
          <ac:spMkLst>
            <pc:docMk/>
            <pc:sldMk cId="3017263251" sldId="276"/>
            <ac:spMk id="2" creationId="{C01D218C-3787-E624-01C2-A88378505982}"/>
          </ac:spMkLst>
        </pc:spChg>
        <pc:spChg chg="mod">
          <ac:chgData name="Daniel Klem" userId="b1834f83656b87eb" providerId="LiveId" clId="{6A374635-409A-4E89-92E0-C5B6572726E0}" dt="2026-07-25T20:01:09.505" v="2030" actId="20577"/>
          <ac:spMkLst>
            <pc:docMk/>
            <pc:sldMk cId="3017263251" sldId="276"/>
            <ac:spMk id="3" creationId="{2CA1F82A-527E-45C9-C354-AB678EB03CC4}"/>
          </ac:spMkLst>
        </pc:spChg>
      </pc:sldChg>
      <pc:sldChg chg="modSp add mod modAnim">
        <pc:chgData name="Daniel Klem" userId="b1834f83656b87eb" providerId="LiveId" clId="{6A374635-409A-4E89-92E0-C5B6572726E0}" dt="2026-07-25T20:08:24.389" v="2043" actId="20577"/>
        <pc:sldMkLst>
          <pc:docMk/>
          <pc:sldMk cId="2975000595" sldId="277"/>
        </pc:sldMkLst>
        <pc:spChg chg="mod">
          <ac:chgData name="Daniel Klem" userId="b1834f83656b87eb" providerId="LiveId" clId="{6A374635-409A-4E89-92E0-C5B6572726E0}" dt="2026-07-25T20:08:24.389" v="2043" actId="20577"/>
          <ac:spMkLst>
            <pc:docMk/>
            <pc:sldMk cId="2975000595" sldId="277"/>
            <ac:spMk id="2" creationId="{AED6FC8F-1143-9294-485A-26C55DCEB7A1}"/>
          </ac:spMkLst>
        </pc:spChg>
        <pc:spChg chg="mod">
          <ac:chgData name="Daniel Klem" userId="b1834f83656b87eb" providerId="LiveId" clId="{6A374635-409A-4E89-92E0-C5B6572726E0}" dt="2026-07-25T20:08:18.333" v="2042" actId="20577"/>
          <ac:spMkLst>
            <pc:docMk/>
            <pc:sldMk cId="2975000595" sldId="277"/>
            <ac:spMk id="3" creationId="{8CE68E7C-266B-96E8-FB6B-FD57E0EBDB18}"/>
          </ac:spMkLst>
        </pc:spChg>
      </pc:sldChg>
      <pc:sldMasterChg chg="modTransition modSldLayout">
        <pc:chgData name="Daniel Klem" userId="b1834f83656b87eb" providerId="LiveId" clId="{6A374635-409A-4E89-92E0-C5B6572726E0}" dt="2026-07-25T19:58:54.887" v="2008"/>
        <pc:sldMasterMkLst>
          <pc:docMk/>
          <pc:sldMasterMk cId="163909739" sldId="2147483648"/>
        </pc:sldMasterMkLst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163909739" sldId="2147483648"/>
            <pc:sldLayoutMk cId="1247674388" sldId="2147483649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163909739" sldId="2147483648"/>
            <pc:sldLayoutMk cId="1540915630" sldId="2147483650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163909739" sldId="2147483648"/>
            <pc:sldLayoutMk cId="957319817" sldId="2147483651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163909739" sldId="2147483648"/>
            <pc:sldLayoutMk cId="2351823185" sldId="2147483652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163909739" sldId="2147483648"/>
            <pc:sldLayoutMk cId="979003258" sldId="2147483653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163909739" sldId="2147483648"/>
            <pc:sldLayoutMk cId="2367951440" sldId="2147483654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163909739" sldId="2147483648"/>
            <pc:sldLayoutMk cId="81082292" sldId="2147483655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163909739" sldId="2147483648"/>
            <pc:sldLayoutMk cId="4062702368" sldId="2147483656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163909739" sldId="2147483648"/>
            <pc:sldLayoutMk cId="1593223128" sldId="2147483657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163909739" sldId="2147483648"/>
            <pc:sldLayoutMk cId="3158506992" sldId="2147483658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163909739" sldId="2147483648"/>
            <pc:sldLayoutMk cId="992729726" sldId="2147483659"/>
          </pc:sldLayoutMkLst>
        </pc:sldLayoutChg>
      </pc:sldMasterChg>
      <pc:sldMasterChg chg="modTransition modSldLayout">
        <pc:chgData name="Daniel Klem" userId="b1834f83656b87eb" providerId="LiveId" clId="{6A374635-409A-4E89-92E0-C5B6572726E0}" dt="2026-07-25T19:58:54.887" v="2008"/>
        <pc:sldMasterMkLst>
          <pc:docMk/>
          <pc:sldMasterMk cId="247776403" sldId="2147483660"/>
        </pc:sldMasterMkLst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1690457379" sldId="2147483661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4270199102" sldId="2147483662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1131195592" sldId="2147483663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863554128" sldId="2147483664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3581411784" sldId="2147483665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2717470980" sldId="2147483666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2543101814" sldId="2147483667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1868292590" sldId="2147483668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1603654114" sldId="2147483669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1188857228" sldId="2147483670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2974076594" sldId="2147483671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2038686345" sldId="2147483672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3569831581" sldId="2147483673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2620475446" sldId="2147483674"/>
          </pc:sldLayoutMkLst>
        </pc:sldLayoutChg>
        <pc:sldLayoutChg chg="modTransition">
          <pc:chgData name="Daniel Klem" userId="b1834f83656b87eb" providerId="LiveId" clId="{6A374635-409A-4E89-92E0-C5B6572726E0}" dt="2026-07-25T19:58:54.887" v="2008"/>
          <pc:sldLayoutMkLst>
            <pc:docMk/>
            <pc:sldMasterMk cId="247776403" sldId="2147483660"/>
            <pc:sldLayoutMk cId="90475784" sldId="214748367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9B4DC-F605-57B4-15BD-F5384B866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C461FA-CB3B-EFC2-8B1D-AEECEDCA0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C3397-434C-BB33-39FA-2E1F5BC11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E83F-3806-46AB-A496-362B90DBAF88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52256-590D-5E8D-7492-065E1BC3F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EF440-2ADE-5E76-19F3-ED087C0C9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723-5D13-42A1-AFC5-59D83A245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674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B2068-C42D-B106-F4DB-1C4B34A17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1AEA13-42BE-BEA1-3789-6D2E99DC75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00F06-C386-D944-BF40-1D28CD847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E83F-3806-46AB-A496-362B90DBAF88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E97DD-6487-20A5-4413-CB6A4E6CB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C9D0E-67CF-7351-6863-493F9F8DB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723-5D13-42A1-AFC5-59D83A245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506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9514A7-9FAB-462A-AD0D-FCACFCB0E9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EA6657-4276-20ED-B8D7-C5835C3A28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80763-AA87-25CE-DD3B-7BDE11979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E83F-3806-46AB-A496-362B90DBAF88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5CF7D9-3C91-FC14-8C75-0AFEB978E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7AFAD-1814-FB8A-4C7B-8CECF042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723-5D13-42A1-AFC5-59D83A245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29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0457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>
            <a:spLocks noGrp="1"/>
          </p:cNvSpPr>
          <p:nvPr>
            <p:ph type="pic" idx="21"/>
          </p:nvPr>
        </p:nvSpPr>
        <p:spPr>
          <a:xfrm>
            <a:off x="-577850" y="-647700"/>
            <a:ext cx="13373100" cy="8009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3562350"/>
            <a:ext cx="10985500" cy="2324100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03845" y="553069"/>
            <a:ext cx="10984311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5804955"/>
            <a:ext cx="10985500" cy="558476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0199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"/>
          <p:cNvSpPr>
            <a:spLocks noGrp="1"/>
          </p:cNvSpPr>
          <p:nvPr>
            <p:ph type="pic" idx="21"/>
          </p:nvPr>
        </p:nvSpPr>
        <p:spPr>
          <a:xfrm>
            <a:off x="5486400" y="-101600"/>
            <a:ext cx="6072419" cy="70675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635000"/>
            <a:ext cx="4889500" cy="2941137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3250" y="3530288"/>
            <a:ext cx="4889500" cy="2692712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01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1195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3554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1411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wl of pappardelle pasta with parsley butter, roasted hazelnuts, and shaved parmesan cheese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7470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01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3101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81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8292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2204F-3D6C-B471-A0FF-F6482E528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2A797-85B5-BA09-D5E2-3BBC24CF0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132944-D521-3C68-FA83-32B586D9C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E83F-3806-46AB-A496-362B90DBAF88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57700-F1B7-5D91-E38C-1317C745B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EF236-5BDB-2390-6D1A-60D40053B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723-5D13-42A1-AFC5-59D83A245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915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1pPr>
            <a:lvl2pPr marL="0" indent="2286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2pPr>
            <a:lvl3pPr marL="0" indent="4572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3pPr>
            <a:lvl4pPr marL="0" indent="6858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4pPr>
            <a:lvl5pPr marL="0" indent="9144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3654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8857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Fact information</a:t>
            </a:r>
          </a:p>
        </p:txBody>
      </p:sp>
      <p:sp>
        <p:nvSpPr>
          <p:cNvPr id="108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4076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8686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, and chopsticks"/>
          <p:cNvSpPr>
            <a:spLocks noGrp="1"/>
          </p:cNvSpPr>
          <p:nvPr>
            <p:ph type="pic" sz="quarter" idx="21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owl with salmon cakes, salad, and hummus "/>
          <p:cNvSpPr>
            <a:spLocks noGrp="1"/>
          </p:cNvSpPr>
          <p:nvPr>
            <p:ph type="pic" sz="half" idx="22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owl of pappardelle pasta with parsley butter, roasted hazelnuts, and shaved parmesan cheese"/>
          <p:cNvSpPr>
            <a:spLocks noGrp="1"/>
          </p:cNvSpPr>
          <p:nvPr>
            <p:ph type="pic" idx="23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9831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, and chopsticks"/>
          <p:cNvSpPr>
            <a:spLocks noGrp="1"/>
          </p:cNvSpPr>
          <p:nvPr>
            <p:ph type="pic" idx="21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0475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01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475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6285F-16C6-FBE7-E14E-4C6BDE6B0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23D668-55FE-6C9F-640A-E48DBB4B1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B0B1A-BE47-454D-D53B-B00CDC294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E83F-3806-46AB-A496-362B90DBAF88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0473F-438A-6038-CFB6-498D49AC2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6EA60-FDF9-19BA-E9CD-C9E72911F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723-5D13-42A1-AFC5-59D83A245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19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4269D-28EB-3A66-2F0F-CF833A8FF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B8E13-F8A0-90B1-9B62-2A456BED7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79B404-C30B-4A86-FFE1-C0D8019871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BBD6CA-5343-1AFA-A1A2-E7A55449F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E83F-3806-46AB-A496-362B90DBAF88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0373E5-C862-B159-B01F-F4961D1FC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29C6A8-DD53-BB01-5917-5A07A24C1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723-5D13-42A1-AFC5-59D83A245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23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F8736-D8A1-20D4-124F-906E135EC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B96B4-EF95-113F-993E-E5936BF77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3B0EA7-4876-6AA8-9912-A1DEFEC87D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B5E688-C36A-1F43-7533-DD4AF4A0C7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A05876-8AFC-5030-AAB1-7E8DD0839E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3678CC-E2B4-1F15-2AD6-9DCDE43F8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E83F-3806-46AB-A496-362B90DBAF88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40D3E-2C72-C01B-E31C-A70FE9097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4D9838-8015-46DE-5582-9A9255A80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723-5D13-42A1-AFC5-59D83A245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03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83E16-46C6-8FD8-7AE4-80E839B04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0AA0B9-7095-4E1E-17F9-24EA081D9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E83F-3806-46AB-A496-362B90DBAF88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0F2286-C77E-A2DB-6B74-5DFD2F8E9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4FE354-8D2E-C0C8-C5ED-0FB53F070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723-5D13-42A1-AFC5-59D83A245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51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2F1F92-1F53-D3CD-FA57-2BAE19E4B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E83F-3806-46AB-A496-362B90DBAF88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6989A4-4857-8091-D7AE-C0281D5F1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98B3D8-005E-7F6D-1D1A-6E1D2E57B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723-5D13-42A1-AFC5-59D83A245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82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49E5D-8D46-D1B2-3CE0-D064D2B66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33484-439E-7263-0D43-2F6D25342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A53032-67F7-C177-287B-394ABC16F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7FD705-11A0-EC2E-FF60-48744437A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E83F-3806-46AB-A496-362B90DBAF88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3EE477-88AA-EEDE-7922-A2F14235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DB237-C3B2-6A6B-8672-44EB7E8B2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723-5D13-42A1-AFC5-59D83A245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02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07863-A4CC-FD14-3363-6F6D94CA4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0889B0-A73E-81BF-56C7-5638CEE926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284755-1340-55AF-713C-720E5D0358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5B96CF-0909-0BBE-6CCF-EA0A3A36A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E83F-3806-46AB-A496-362B90DBAF88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283FFB-0425-DDAB-B380-1E44CD694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F1FD52-60AB-6411-0CFA-306D44F33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7E723-5D13-42A1-AFC5-59D83A245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23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99E4EC-7412-F46B-50DA-FF322196E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9D5316-5B9C-9F18-E6EA-7FE1E27DC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B617C-F831-FDF5-571B-1085CE2B3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A4E83F-3806-46AB-A496-362B90DBAF88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42217-28FC-1CCC-A573-4EBD864B3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A8763-E703-6F15-CAE4-20DF1ABAFB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C7E723-5D13-42A1-AFC5-59D83A245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09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01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9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77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  <p:txStyles>
    <p:titleStyle>
      <a:lvl1pPr marL="0" marR="0" indent="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%22Cross%22_(3)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%22Cross%22_(3)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%22Cross%22_(3)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%22Cross%22_(3)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%22Cross%22_(3)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%22Cross%22_(3)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%22Cross%22_(3)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%22Cross%22_(3)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%22Cross%22_(3)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%22Cross%22_(3)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87EBFF-E34B-D6F7-F646-CE11A2CCD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1136650"/>
            <a:ext cx="10985500" cy="3898900"/>
          </a:xfrm>
        </p:spPr>
        <p:txBody>
          <a:bodyPr/>
          <a:lstStyle/>
          <a:p>
            <a:pPr algn="ctr"/>
            <a:r>
              <a:rPr lang="en-US">
                <a:ln w="28575">
                  <a:solidFill>
                    <a:schemeClr val="accent1"/>
                  </a:solidFill>
                </a:ln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Lucida Calligraphy" panose="03010101010101010101" pitchFamily="66" charset="0"/>
              </a:rPr>
              <a:t>Come, let us </a:t>
            </a:r>
            <a:br>
              <a:rPr lang="en-US">
                <a:ln w="28575">
                  <a:solidFill>
                    <a:schemeClr val="accent1"/>
                  </a:solidFill>
                </a:ln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Lucida Calligraphy" panose="03010101010101010101" pitchFamily="66" charset="0"/>
              </a:rPr>
            </a:br>
            <a:br>
              <a:rPr lang="en-US">
                <a:ln w="28575">
                  <a:solidFill>
                    <a:schemeClr val="accent1"/>
                  </a:solidFill>
                </a:ln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Lucida Calligraphy" panose="03010101010101010101" pitchFamily="66" charset="0"/>
              </a:rPr>
            </a:br>
            <a:r>
              <a:rPr lang="en-US">
                <a:ln w="28575">
                  <a:solidFill>
                    <a:schemeClr val="accent1"/>
                  </a:solidFill>
                </a:ln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Lucida Calligraphy" panose="03010101010101010101" pitchFamily="66" charset="0"/>
              </a:rPr>
              <a:t>worship our Lord</a:t>
            </a:r>
            <a:br>
              <a:rPr lang="en-US">
                <a:ln w="28575">
                  <a:solidFill>
                    <a:schemeClr val="accent1"/>
                  </a:solidFill>
                </a:ln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Lucida Calligraphy" panose="03010101010101010101" pitchFamily="66" charset="0"/>
              </a:rPr>
            </a:br>
            <a:br>
              <a:rPr lang="en-US">
                <a:ln w="28575">
                  <a:solidFill>
                    <a:schemeClr val="accent1"/>
                  </a:solidFill>
                </a:ln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Lucida Calligraphy" panose="03010101010101010101" pitchFamily="66" charset="0"/>
              </a:rPr>
            </a:br>
            <a:r>
              <a:rPr lang="en-US">
                <a:ln w="28575">
                  <a:solidFill>
                    <a:schemeClr val="accent1"/>
                  </a:solidFill>
                </a:ln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Lucida Calligraphy" panose="03010101010101010101" pitchFamily="66" charset="0"/>
              </a:rPr>
              <a:t>together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B159EE-3092-3F8E-408E-AF4B47A91E9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>
                <a:ln>
                  <a:solidFill>
                    <a:schemeClr val="accent1"/>
                  </a:solidFill>
                </a:ln>
                <a:latin typeface="Lucida Calligraphy" panose="03010101010101010101" pitchFamily="66" charset="0"/>
              </a:rPr>
              <a:t>Sunday, July 26, 2026</a:t>
            </a:r>
          </a:p>
        </p:txBody>
      </p:sp>
    </p:spTree>
    <p:extLst>
      <p:ext uri="{BB962C8B-B14F-4D97-AF65-F5344CB8AC3E}">
        <p14:creationId xmlns:p14="http://schemas.microsoft.com/office/powerpoint/2010/main" val="2186666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30CC4-441A-3F1B-AF68-22084356E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D218C-3787-E624-01C2-A88378505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</p:spPr>
        <p:txBody>
          <a:bodyPr/>
          <a:lstStyle/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Philippians 2:1-18 – The Mind of Christ in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1F82A-527E-45C9-C354-AB678EB03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17" y="1825624"/>
            <a:ext cx="11415582" cy="45916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does this mean for us? Joy is found when: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strive for Christ</a:t>
            </a:r>
          </a:p>
          <a:p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strive for unity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strive for the gospel</a:t>
            </a:r>
            <a:endParaRPr lang="en-US" sz="280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263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ACF142-A74A-2FB2-445B-67E2CA73F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FC8F-1143-9294-485A-26C55DCEB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</p:spPr>
        <p:txBody>
          <a:bodyPr/>
          <a:lstStyle/>
          <a:p>
            <a:endParaRPr lang="en-US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68E7C-266B-96E8-FB6B-FD57E0EBD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17" y="1825624"/>
            <a:ext cx="11415582" cy="45916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000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8BD3C-08A6-5212-E92B-EFDA98C27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6800" y="1600199"/>
            <a:ext cx="10058400" cy="1909763"/>
          </a:xfrm>
          <a:gradFill flip="none" rotWithShape="1">
            <a:gsLst>
              <a:gs pos="0">
                <a:srgbClr val="FFFF66">
                  <a:tint val="66000"/>
                  <a:satMod val="160000"/>
                  <a:alpha val="40000"/>
                </a:srgbClr>
              </a:gs>
              <a:gs pos="50000">
                <a:srgbClr val="FFFF66">
                  <a:tint val="44500"/>
                  <a:satMod val="160000"/>
                </a:srgbClr>
              </a:gs>
              <a:gs pos="100000">
                <a:srgbClr val="FF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127000"/>
          </a:effectLst>
        </p:spPr>
        <p:txBody>
          <a:bodyPr>
            <a:normAutofit fontScale="90000"/>
          </a:bodyPr>
          <a:lstStyle/>
          <a:p>
            <a:r>
              <a:rPr lang="en-US" b="1"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Having the Mind of Christ</a:t>
            </a:r>
            <a:br>
              <a:rPr lang="en-US" b="1"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en-US" b="1"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Philippians 2:1-18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056F29-3F14-0E5F-0F82-BB5F824C50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00" y="4239490"/>
            <a:ext cx="3962400" cy="872837"/>
          </a:xfrm>
          <a:gradFill flip="none" rotWithShape="1">
            <a:gsLst>
              <a:gs pos="0">
                <a:srgbClr val="FFFF66">
                  <a:tint val="66000"/>
                  <a:satMod val="160000"/>
                </a:srgbClr>
              </a:gs>
              <a:gs pos="50000">
                <a:srgbClr val="FFFF66">
                  <a:tint val="44500"/>
                  <a:satMod val="160000"/>
                  <a:alpha val="25000"/>
                </a:srgbClr>
              </a:gs>
              <a:gs pos="100000">
                <a:srgbClr val="FFFF66">
                  <a:tint val="23500"/>
                  <a:satMod val="160000"/>
                  <a:alpha val="80000"/>
                </a:srgb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63500"/>
          </a:effectLst>
        </p:spPr>
        <p:txBody>
          <a:bodyPr>
            <a:normAutofit lnSpcReduction="10000"/>
          </a:bodyPr>
          <a:lstStyle/>
          <a:p>
            <a:r>
              <a:rPr lang="en-US" b="1"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Pastor Daniel Klem</a:t>
            </a:r>
          </a:p>
          <a:p>
            <a:r>
              <a:rPr lang="en-US" b="1">
                <a:ln>
                  <a:solidFill>
                    <a:schemeClr val="accent3">
                      <a:lumMod val="60000"/>
                      <a:lumOff val="4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Sunday, July 26, 2026</a:t>
            </a:r>
          </a:p>
        </p:txBody>
      </p:sp>
    </p:spTree>
    <p:extLst>
      <p:ext uri="{BB962C8B-B14F-4D97-AF65-F5344CB8AC3E}">
        <p14:creationId xmlns:p14="http://schemas.microsoft.com/office/powerpoint/2010/main" val="2376310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60144-AB4F-B7D7-DD6F-DEE7D5D15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Philippians 2:1-5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6D862-89F4-9114-9B8C-B4F8D873F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vocabulary</a:t>
            </a:r>
          </a:p>
          <a:p>
            <a:r>
              <a:rPr lang="en-US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splanchna</a:t>
            </a: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σπλάγχνα</a:t>
            </a: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affection, compassion, bowels/”heart”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agape (</a:t>
            </a:r>
            <a:r>
              <a:rPr lang="el-GR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ἀγάπη</a:t>
            </a: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 (deep, committed, sacrificial) love</a:t>
            </a:r>
          </a:p>
          <a:p>
            <a:r>
              <a:rPr lang="en-US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thelo</a:t>
            </a: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θέλω)</a:t>
            </a: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to choose, desire, want; will (volition)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keno-o/kenosis (</a:t>
            </a:r>
            <a:r>
              <a:rPr lang="el-GR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κενόω</a:t>
            </a: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to empty, make void, make worthless, divest of position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koinonia (</a:t>
            </a:r>
            <a:r>
              <a:rPr lang="el-GR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κοινωνία</a:t>
            </a: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fellowship, partnership, participation</a:t>
            </a:r>
          </a:p>
        </p:txBody>
      </p:sp>
    </p:spTree>
    <p:extLst>
      <p:ext uri="{BB962C8B-B14F-4D97-AF65-F5344CB8AC3E}">
        <p14:creationId xmlns:p14="http://schemas.microsoft.com/office/powerpoint/2010/main" val="2903807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7CC0A0-D3B8-D652-F846-26DF5F1E3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67B94-6BBA-9368-7779-A4AC39DB2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Philippians 2:1-5 – Same Affection &amp; Mind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41191-D1FC-111C-858A-F1BD15760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1045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we are united in complete joy: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encouragement – </a:t>
            </a:r>
            <a:r>
              <a:rPr lang="en-US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paraklesis</a:t>
            </a: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same root word for “Helper” describing the Holy Spirit in John 14-16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comfort in love (agape), participation (koinonia) in the Spirit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affection (</a:t>
            </a:r>
            <a:r>
              <a:rPr lang="en-US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splanchna</a:t>
            </a: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and sympathy – strong desire to understand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same mind, love, and in one accord (</a:t>
            </a:r>
            <a:r>
              <a:rPr lang="en-US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sympsychos</a:t>
            </a: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</a:t>
            </a: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[“similar/same”], psycho/psyche [“soul/inner-self”])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selfish or conceited but humble, “let others have more self” </a:t>
            </a:r>
            <a:b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Corinthians 9)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mind of Christ is also considering others’ interests and needs</a:t>
            </a:r>
          </a:p>
        </p:txBody>
      </p:sp>
    </p:spTree>
    <p:extLst>
      <p:ext uri="{BB962C8B-B14F-4D97-AF65-F5344CB8AC3E}">
        <p14:creationId xmlns:p14="http://schemas.microsoft.com/office/powerpoint/2010/main" val="3891393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D8B1B5-6E8B-106D-9BC2-0A87BE25D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83106-A059-4165-AB45-A181DA907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Philippians 2:5-11 – Centered on Christ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7E514-C9AC-07EC-95F8-B53EBBDC8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2887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mind of Christ – The focus of Philippians &amp; the Gospel-centered life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Jesus had the form of God – is very God of very God (Nicene Creed)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 not count equality with God as something to be grasped – </a:t>
            </a:r>
            <a:b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wrestled away, seized, stolen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emptied Himself (</a:t>
            </a:r>
            <a:r>
              <a:rPr lang="en-US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ekenosen</a:t>
            </a: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keno-o) – gave up His status, denied His rights, acted beneath His position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became a servant, covering His splendor in lowly humanity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obedient even to death on a cross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and will be glorified as Lord of all</a:t>
            </a:r>
          </a:p>
        </p:txBody>
      </p:sp>
    </p:spTree>
    <p:extLst>
      <p:ext uri="{BB962C8B-B14F-4D97-AF65-F5344CB8AC3E}">
        <p14:creationId xmlns:p14="http://schemas.microsoft.com/office/powerpoint/2010/main" val="2595335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2A0A56-0D1C-4997-F365-094644A58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43B6C-1F73-71E6-5349-89B7E45EB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</p:spPr>
        <p:txBody>
          <a:bodyPr/>
          <a:lstStyle/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Philippians 2:12-18 – The Mind of Christ in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6D034-931C-6612-221B-2C5C29A62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16" y="1825625"/>
            <a:ext cx="11656376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mind of Christ as humble compassion and sacrifice: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12 – Obedience: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Christ’s obedience going to the cross – 1:29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“work out your salvation with fear and trembling”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13 – God works in and through us: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“to will (</a:t>
            </a:r>
            <a:r>
              <a:rPr lang="en-US" sz="280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thelo</a:t>
            </a:r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and to work” </a:t>
            </a:r>
            <a:r>
              <a:rPr lang="en-US" sz="26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(ESV)</a:t>
            </a:r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b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“to will and to do of His good pleasure” </a:t>
            </a:r>
            <a:r>
              <a:rPr lang="en-US" sz="26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(KJV) </a:t>
            </a:r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b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“both the desire and the effort” </a:t>
            </a:r>
            <a:r>
              <a:rPr lang="en-US" sz="26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(NET)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for God and His good pleasure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“not my will, but Yours be done” – Jesus, Luke 22:42</a:t>
            </a:r>
          </a:p>
        </p:txBody>
      </p:sp>
    </p:spTree>
    <p:extLst>
      <p:ext uri="{BB962C8B-B14F-4D97-AF65-F5344CB8AC3E}">
        <p14:creationId xmlns:p14="http://schemas.microsoft.com/office/powerpoint/2010/main" val="735173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4B17BA-7355-7482-1896-3A77F24D8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C428F-B23C-7B22-97B6-97DEBFC4C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</p:spPr>
        <p:txBody>
          <a:bodyPr/>
          <a:lstStyle/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Philippians 2:12-18 – The Mind of Christ in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388A7-2A55-1E2D-F25A-3DD8DFD8B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17" y="1825624"/>
            <a:ext cx="11415582" cy="45916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mind of Christ as humble compassion and sacrifice: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14 – “without grumbling/murmurings and/or arguing/complaining/</a:t>
            </a:r>
            <a:r>
              <a:rPr lang="en-US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disputings</a:t>
            </a: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“that’s not my job” or “that’s not why I come to church” or </a:t>
            </a:r>
            <a:b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“why doesn’t someone …?”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“they don’t teach the way I like” or “they use the wrong Bible translation” or </a:t>
            </a:r>
            <a:b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“that’s not how we’ve done it”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Philippians 1, Galatians – Persecution from outside, Bad teaching inside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vv. 15-16 – God works in and through us: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Matthew 5:13-16 – Salt and Light (and 4:1-11, John 6:68-69)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John 13:34-34 – Love for one another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Deuteronomy 32:4-6; 1 Peter 2:12, 3:14-18</a:t>
            </a:r>
          </a:p>
        </p:txBody>
      </p:sp>
    </p:spTree>
    <p:extLst>
      <p:ext uri="{BB962C8B-B14F-4D97-AF65-F5344CB8AC3E}">
        <p14:creationId xmlns:p14="http://schemas.microsoft.com/office/powerpoint/2010/main" val="100976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99501F-B8E7-8A35-D0CA-EB31DA0C0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2ABD8-BB04-F6F1-B115-F2C21BE3F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</p:spPr>
        <p:txBody>
          <a:bodyPr/>
          <a:lstStyle/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Philippians 2:12-18 – The Mind of Christ in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BFF72A-4DA6-44F2-61B4-378D3691F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17" y="1825625"/>
            <a:ext cx="1141558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mind of Christ as humble compassion and sacrifice: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vv. 17-18 – poured out as an offering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Romans 12:1-2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Dietrich Bonhoeffer, </a:t>
            </a:r>
            <a:r>
              <a:rPr lang="en-US" sz="2800" i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Cost of Discipleship</a:t>
            </a:r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p. 89</a:t>
            </a:r>
            <a:b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“As we embark upon discipleship we surrender ourselves to Christ in union with his death – we give over our lives to death. Thus it begins; the cross is not the terrible end to an otherwise god-fearing and happy life, but it meets us at the beginning of our communion with Christ.</a:t>
            </a:r>
            <a:b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i="1" u="sng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Christ calls a man, he bids him come and die.</a:t>
            </a:r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1137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BA7612-5C8C-A382-526A-7CC59E81F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45DD-AE75-F256-66AA-BAFAA78AF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972800" cy="1325563"/>
          </a:xfrm>
        </p:spPr>
        <p:txBody>
          <a:bodyPr/>
          <a:lstStyle/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Philippians 2:12-18 – The Mind of Christ in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4D7FD-EB69-A023-EC2F-8C39DD49B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17" y="1825625"/>
            <a:ext cx="1141558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mind of Christ as humble compassion and sacrifice: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vv. 17-18 – poured out as an offering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Romans 12:1-2</a:t>
            </a:r>
          </a:p>
          <a:p>
            <a:pPr lvl="1"/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Dietrich Bonhoeffer, </a:t>
            </a:r>
            <a:r>
              <a:rPr lang="en-US" sz="2800" i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Cost of Discipleship</a:t>
            </a:r>
            <a: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p. 89</a:t>
            </a:r>
            <a:br>
              <a:rPr lang="en-US" sz="280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i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i="1" u="sng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Christ calls a man, he bids him come and die.</a:t>
            </a:r>
            <a:r>
              <a:rPr lang="en-US" sz="2800" i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 is found in the unity of Christ and His Church, obedience to Christ’s commands, and joining in the work of salvation.</a:t>
            </a:r>
          </a:p>
        </p:txBody>
      </p:sp>
    </p:spTree>
    <p:extLst>
      <p:ext uri="{BB962C8B-B14F-4D97-AF65-F5344CB8AC3E}">
        <p14:creationId xmlns:p14="http://schemas.microsoft.com/office/powerpoint/2010/main" val="28101665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814</Words>
  <Application>Microsoft Office PowerPoint</Application>
  <PresentationFormat>Widescreen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Aptos</vt:lpstr>
      <vt:lpstr>Aptos Display</vt:lpstr>
      <vt:lpstr>Arial</vt:lpstr>
      <vt:lpstr>Bookman Old Style</vt:lpstr>
      <vt:lpstr>Helvetica Neue</vt:lpstr>
      <vt:lpstr>Helvetica Neue Medium</vt:lpstr>
      <vt:lpstr>Lucida Calligraphy</vt:lpstr>
      <vt:lpstr>Times New Roman</vt:lpstr>
      <vt:lpstr>Office Theme</vt:lpstr>
      <vt:lpstr>21_BasicWhite</vt:lpstr>
      <vt:lpstr>Come, let us   worship our Lord  together</vt:lpstr>
      <vt:lpstr>Having the Mind of Christ Philippians 2:1-18</vt:lpstr>
      <vt:lpstr>Philippians 2:1-5</vt:lpstr>
      <vt:lpstr>Philippians 2:1-5 – Same Affection &amp; Mind</vt:lpstr>
      <vt:lpstr>Philippians 2:5-11 – Centered on Christ</vt:lpstr>
      <vt:lpstr>Philippians 2:12-18 – The Mind of Christ in Us</vt:lpstr>
      <vt:lpstr>Philippians 2:12-18 – The Mind of Christ in Us</vt:lpstr>
      <vt:lpstr>Philippians 2:12-18 – The Mind of Christ in Us</vt:lpstr>
      <vt:lpstr>Philippians 2:12-18 – The Mind of Christ in Us</vt:lpstr>
      <vt:lpstr>Philippians 2:1-18 – The Mind of Christ in Us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Klem</dc:creator>
  <cp:lastModifiedBy>Daniel Klem</cp:lastModifiedBy>
  <cp:revision>1</cp:revision>
  <dcterms:created xsi:type="dcterms:W3CDTF">2026-07-24T22:14:35Z</dcterms:created>
  <dcterms:modified xsi:type="dcterms:W3CDTF">2026-07-26T20:00:30Z</dcterms:modified>
</cp:coreProperties>
</file>