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0" r:id="rId2"/>
    <p:sldId id="301" r:id="rId3"/>
    <p:sldId id="256" r:id="rId4"/>
    <p:sldId id="257" r:id="rId5"/>
    <p:sldId id="296" r:id="rId6"/>
    <p:sldId id="297" r:id="rId7"/>
    <p:sldId id="258" r:id="rId8"/>
    <p:sldId id="298" r:id="rId9"/>
    <p:sldId id="290" r:id="rId10"/>
    <p:sldId id="291" r:id="rId11"/>
    <p:sldId id="29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18" Type="http://schemas.microsoft.com/office/2016/11/relationships/changesInfo" Target="changesInfos/changesInfo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lem" userId="b1834f83656b87eb" providerId="LiveId" clId="{FA499E51-E121-36D0-B664-687BA8E1C07C}"/>
    <pc:docChg chg="modSld">
      <pc:chgData name="Daniel Klem" userId="b1834f83656b87eb" providerId="LiveId" clId="{FA499E51-E121-36D0-B664-687BA8E1C07C}" dt="2026-06-15T02:36:38.136" v="81" actId="20577"/>
      <pc:docMkLst>
        <pc:docMk/>
      </pc:docMkLst>
      <pc:sldChg chg="modNotesTx">
        <pc:chgData name="Daniel Klem" userId="b1834f83656b87eb" providerId="LiveId" clId="{FA499E51-E121-36D0-B664-687BA8E1C07C}" dt="2026-06-15T02:36:38.136" v="81" actId="20577"/>
        <pc:sldMkLst>
          <pc:docMk/>
          <pc:sldMk cId="3870365263" sldId="300"/>
        </pc:sldMkLst>
      </pc:sldChg>
    </pc:docChg>
  </pc:docChgLst>
  <pc:docChgLst>
    <pc:chgData name="Daniel Klem" userId="b1834f83656b87eb" providerId="LiveId" clId="{6A374635-409A-4E89-92E0-C5B6572726E0}"/>
    <pc:docChg chg="undo redo custSel addSld delSld modSld sldOrd">
      <pc:chgData name="Daniel Klem" userId="b1834f83656b87eb" providerId="LiveId" clId="{6A374635-409A-4E89-92E0-C5B6572726E0}" dt="2026-06-14T13:05:28.104" v="2258" actId="27636"/>
      <pc:docMkLst>
        <pc:docMk/>
      </pc:docMkLst>
      <pc:sldChg chg="modSp mod">
        <pc:chgData name="Daniel Klem" userId="b1834f83656b87eb" providerId="LiveId" clId="{6A374635-409A-4E89-92E0-C5B6572726E0}" dt="2026-06-12T20:14:06.337" v="11" actId="20577"/>
        <pc:sldMkLst>
          <pc:docMk/>
          <pc:sldMk cId="2654069361" sldId="256"/>
        </pc:sldMkLst>
        <pc:spChg chg="mod">
          <ac:chgData name="Daniel Klem" userId="b1834f83656b87eb" providerId="LiveId" clId="{6A374635-409A-4E89-92E0-C5B6572726E0}" dt="2026-06-12T20:13:59.789" v="8" actId="20577"/>
          <ac:spMkLst>
            <pc:docMk/>
            <pc:sldMk cId="2654069361" sldId="256"/>
            <ac:spMk id="2" creationId="{6CE7D420-46AB-EFB7-7B2B-F0DEF1C8573F}"/>
          </ac:spMkLst>
        </pc:spChg>
        <pc:spChg chg="mod">
          <ac:chgData name="Daniel Klem" userId="b1834f83656b87eb" providerId="LiveId" clId="{6A374635-409A-4E89-92E0-C5B6572726E0}" dt="2026-06-12T20:14:06.337" v="11" actId="20577"/>
          <ac:spMkLst>
            <pc:docMk/>
            <pc:sldMk cId="2654069361" sldId="256"/>
            <ac:spMk id="3" creationId="{59A07D7F-FF37-5FCA-7B61-54B3CB60717F}"/>
          </ac:spMkLst>
        </pc:spChg>
      </pc:sldChg>
      <pc:sldChg chg="modSp mod addAnim delAnim modAnim">
        <pc:chgData name="Daniel Klem" userId="b1834f83656b87eb" providerId="LiveId" clId="{6A374635-409A-4E89-92E0-C5B6572726E0}" dt="2026-06-12T21:18:35.905" v="905"/>
        <pc:sldMkLst>
          <pc:docMk/>
          <pc:sldMk cId="3493458362" sldId="257"/>
        </pc:sldMkLst>
        <pc:spChg chg="mod">
          <ac:chgData name="Daniel Klem" userId="b1834f83656b87eb" providerId="LiveId" clId="{6A374635-409A-4E89-92E0-C5B6572726E0}" dt="2026-06-12T20:40:26.599" v="48" actId="20577"/>
          <ac:spMkLst>
            <pc:docMk/>
            <pc:sldMk cId="3493458362" sldId="257"/>
            <ac:spMk id="2" creationId="{D8FCF487-A31C-2042-E18B-64786D4BD601}"/>
          </ac:spMkLst>
        </pc:spChg>
        <pc:spChg chg="mod">
          <ac:chgData name="Daniel Klem" userId="b1834f83656b87eb" providerId="LiveId" clId="{6A374635-409A-4E89-92E0-C5B6572726E0}" dt="2026-06-12T20:58:02.564" v="464" actId="20577"/>
          <ac:spMkLst>
            <pc:docMk/>
            <pc:sldMk cId="3493458362" sldId="257"/>
            <ac:spMk id="3" creationId="{F26AB895-26D2-A3F7-5283-FA7375BA5E5A}"/>
          </ac:spMkLst>
        </pc:spChg>
      </pc:sldChg>
      <pc:sldChg chg="modSp mod ord modAnim">
        <pc:chgData name="Daniel Klem" userId="b1834f83656b87eb" providerId="LiveId" clId="{6A374635-409A-4E89-92E0-C5B6572726E0}" dt="2026-06-12T21:51:36.247" v="1558" actId="20577"/>
        <pc:sldMkLst>
          <pc:docMk/>
          <pc:sldMk cId="1509790307" sldId="258"/>
        </pc:sldMkLst>
        <pc:spChg chg="mod">
          <ac:chgData name="Daniel Klem" userId="b1834f83656b87eb" providerId="LiveId" clId="{6A374635-409A-4E89-92E0-C5B6572726E0}" dt="2026-06-12T21:24:17.749" v="1000" actId="20577"/>
          <ac:spMkLst>
            <pc:docMk/>
            <pc:sldMk cId="1509790307" sldId="258"/>
            <ac:spMk id="2" creationId="{7C722525-BE57-4FA8-4A93-6CC8F06159EC}"/>
          </ac:spMkLst>
        </pc:spChg>
        <pc:spChg chg="mod">
          <ac:chgData name="Daniel Klem" userId="b1834f83656b87eb" providerId="LiveId" clId="{6A374635-409A-4E89-92E0-C5B6572726E0}" dt="2026-06-12T21:51:36.247" v="1558" actId="20577"/>
          <ac:spMkLst>
            <pc:docMk/>
            <pc:sldMk cId="1509790307" sldId="258"/>
            <ac:spMk id="3" creationId="{CD0C9B78-BDB7-BC47-389D-2D5B245F4753}"/>
          </ac:spMkLst>
        </pc:spChg>
      </pc:sldChg>
      <pc:sldChg chg="addSp delSp modSp mod modAnim">
        <pc:chgData name="Daniel Klem" userId="b1834f83656b87eb" providerId="LiveId" clId="{6A374635-409A-4E89-92E0-C5B6572726E0}" dt="2026-06-12T22:10:17.611" v="2155" actId="20577"/>
        <pc:sldMkLst>
          <pc:docMk/>
          <pc:sldMk cId="2059430521" sldId="290"/>
        </pc:sldMkLst>
        <pc:spChg chg="mod">
          <ac:chgData name="Daniel Klem" userId="b1834f83656b87eb" providerId="LiveId" clId="{6A374635-409A-4E89-92E0-C5B6572726E0}" dt="2026-06-12T22:10:17.611" v="2155" actId="20577"/>
          <ac:spMkLst>
            <pc:docMk/>
            <pc:sldMk cId="2059430521" sldId="290"/>
            <ac:spMk id="3" creationId="{38DA3922-0410-F8FC-67E2-89A2F7BAB998}"/>
          </ac:spMkLst>
        </pc:spChg>
      </pc:sldChg>
      <pc:sldChg chg="modSp mod modAnim">
        <pc:chgData name="Daniel Klem" userId="b1834f83656b87eb" providerId="LiveId" clId="{6A374635-409A-4E89-92E0-C5B6572726E0}" dt="2026-06-12T22:15:56.322" v="2231" actId="115"/>
        <pc:sldMkLst>
          <pc:docMk/>
          <pc:sldMk cId="3358425058" sldId="291"/>
        </pc:sldMkLst>
        <pc:spChg chg="mod">
          <ac:chgData name="Daniel Klem" userId="b1834f83656b87eb" providerId="LiveId" clId="{6A374635-409A-4E89-92E0-C5B6572726E0}" dt="2026-06-12T22:15:56.322" v="2231" actId="115"/>
          <ac:spMkLst>
            <pc:docMk/>
            <pc:sldMk cId="3358425058" sldId="291"/>
            <ac:spMk id="2" creationId="{D60F23B7-99C6-2721-7458-1628A5E7CA64}"/>
          </ac:spMkLst>
        </pc:spChg>
        <pc:spChg chg="mod">
          <ac:chgData name="Daniel Klem" userId="b1834f83656b87eb" providerId="LiveId" clId="{6A374635-409A-4E89-92E0-C5B6572726E0}" dt="2026-06-12T22:15:52.734" v="2230" actId="1076"/>
          <ac:spMkLst>
            <pc:docMk/>
            <pc:sldMk cId="3358425058" sldId="291"/>
            <ac:spMk id="3" creationId="{E068BEA2-F373-4982-D47C-4C7C035B03AB}"/>
          </ac:spMkLst>
        </pc:spChg>
      </pc:sldChg>
      <pc:sldChg chg="modSp add mod addAnim delAnim modAnim">
        <pc:chgData name="Daniel Klem" userId="b1834f83656b87eb" providerId="LiveId" clId="{6A374635-409A-4E89-92E0-C5B6572726E0}" dt="2026-06-12T21:19:10.397" v="908" actId="403"/>
        <pc:sldMkLst>
          <pc:docMk/>
          <pc:sldMk cId="1909394477" sldId="296"/>
        </pc:sldMkLst>
        <pc:spChg chg="mod">
          <ac:chgData name="Daniel Klem" userId="b1834f83656b87eb" providerId="LiveId" clId="{6A374635-409A-4E89-92E0-C5B6572726E0}" dt="2026-06-12T20:48:46.922" v="441" actId="20577"/>
          <ac:spMkLst>
            <pc:docMk/>
            <pc:sldMk cId="1909394477" sldId="296"/>
            <ac:spMk id="2" creationId="{BEF7C1C4-491C-D4C5-E529-0C8BE44BD362}"/>
          </ac:spMkLst>
        </pc:spChg>
        <pc:spChg chg="mod">
          <ac:chgData name="Daniel Klem" userId="b1834f83656b87eb" providerId="LiveId" clId="{6A374635-409A-4E89-92E0-C5B6572726E0}" dt="2026-06-12T21:19:10.397" v="908" actId="403"/>
          <ac:spMkLst>
            <pc:docMk/>
            <pc:sldMk cId="1909394477" sldId="296"/>
            <ac:spMk id="3" creationId="{3995947F-3CE4-50E4-FC70-44C43D0CD769}"/>
          </ac:spMkLst>
        </pc:spChg>
      </pc:sldChg>
      <pc:sldChg chg="modSp add mod addAnim delAnim modAnim">
        <pc:chgData name="Daniel Klem" userId="b1834f83656b87eb" providerId="LiveId" clId="{6A374635-409A-4E89-92E0-C5B6572726E0}" dt="2026-06-12T21:23:17.551" v="980" actId="20577"/>
        <pc:sldMkLst>
          <pc:docMk/>
          <pc:sldMk cId="709939406" sldId="297"/>
        </pc:sldMkLst>
        <pc:spChg chg="mod">
          <ac:chgData name="Daniel Klem" userId="b1834f83656b87eb" providerId="LiveId" clId="{6A374635-409A-4E89-92E0-C5B6572726E0}" dt="2026-06-12T21:08:47.222" v="697" actId="20577"/>
          <ac:spMkLst>
            <pc:docMk/>
            <pc:sldMk cId="709939406" sldId="297"/>
            <ac:spMk id="2" creationId="{25713943-CDA9-6847-5A6A-0CC4098683F7}"/>
          </ac:spMkLst>
        </pc:spChg>
        <pc:spChg chg="mod">
          <ac:chgData name="Daniel Klem" userId="b1834f83656b87eb" providerId="LiveId" clId="{6A374635-409A-4E89-92E0-C5B6572726E0}" dt="2026-06-12T21:23:17.551" v="980" actId="20577"/>
          <ac:spMkLst>
            <pc:docMk/>
            <pc:sldMk cId="709939406" sldId="297"/>
            <ac:spMk id="3" creationId="{F25224E9-F5DF-D20B-C5A7-0F95019D34EE}"/>
          </ac:spMkLst>
        </pc:spChg>
      </pc:sldChg>
      <pc:sldChg chg="add">
        <pc:chgData name="Daniel Klem" userId="b1834f83656b87eb" providerId="LiveId" clId="{6A374635-409A-4E89-92E0-C5B6572726E0}" dt="2026-06-12T21:27:18.747" v="1127" actId="2890"/>
        <pc:sldMkLst>
          <pc:docMk/>
          <pc:sldMk cId="2597462782" sldId="298"/>
        </pc:sldMkLst>
      </pc:sldChg>
      <pc:sldChg chg="new del">
        <pc:chgData name="Daniel Klem" userId="b1834f83656b87eb" providerId="LiveId" clId="{6A374635-409A-4E89-92E0-C5B6572726E0}" dt="2026-06-14T13:05:00.616" v="2252" actId="47"/>
        <pc:sldMkLst>
          <pc:docMk/>
          <pc:sldMk cId="130199533" sldId="299"/>
        </pc:sldMkLst>
      </pc:sldChg>
      <pc:sldChg chg="addSp delSp modSp add mod ord">
        <pc:chgData name="Daniel Klem" userId="b1834f83656b87eb" providerId="LiveId" clId="{6A374635-409A-4E89-92E0-C5B6572726E0}" dt="2026-06-14T13:04:54.179" v="2251"/>
        <pc:sldMkLst>
          <pc:docMk/>
          <pc:sldMk cId="3870365263" sldId="300"/>
        </pc:sldMkLst>
        <pc:spChg chg="del">
          <ac:chgData name="Daniel Klem" userId="b1834f83656b87eb" providerId="LiveId" clId="{6A374635-409A-4E89-92E0-C5B6572726E0}" dt="2026-06-14T13:01:42.739" v="2235" actId="478"/>
          <ac:spMkLst>
            <pc:docMk/>
            <pc:sldMk cId="3870365263" sldId="300"/>
            <ac:spMk id="2" creationId="{52BAC5F4-9316-BFFC-3741-B6023121FFEF}"/>
          </ac:spMkLst>
        </pc:spChg>
        <pc:spChg chg="del">
          <ac:chgData name="Daniel Klem" userId="b1834f83656b87eb" providerId="LiveId" clId="{6A374635-409A-4E89-92E0-C5B6572726E0}" dt="2026-06-14T13:01:50.897" v="2237" actId="478"/>
          <ac:spMkLst>
            <pc:docMk/>
            <pc:sldMk cId="3870365263" sldId="300"/>
            <ac:spMk id="3" creationId="{BCB4EC64-80C0-8D8F-BF66-A96752AEB983}"/>
          </ac:spMkLst>
        </pc:spChg>
        <pc:spChg chg="add del mod">
          <ac:chgData name="Daniel Klem" userId="b1834f83656b87eb" providerId="LiveId" clId="{6A374635-409A-4E89-92E0-C5B6572726E0}" dt="2026-06-14T13:01:47.076" v="2236" actId="478"/>
          <ac:spMkLst>
            <pc:docMk/>
            <pc:sldMk cId="3870365263" sldId="300"/>
            <ac:spMk id="5" creationId="{60EFE593-6A70-5537-43FD-722CBCEE3FD1}"/>
          </ac:spMkLst>
        </pc:spChg>
        <pc:spChg chg="add mod">
          <ac:chgData name="Daniel Klem" userId="b1834f83656b87eb" providerId="LiveId" clId="{6A374635-409A-4E89-92E0-C5B6572726E0}" dt="2026-06-14T13:01:50.897" v="2237" actId="478"/>
          <ac:spMkLst>
            <pc:docMk/>
            <pc:sldMk cId="3870365263" sldId="300"/>
            <ac:spMk id="7" creationId="{1611D946-EBFE-DDA6-7CDE-7D99519C782F}"/>
          </ac:spMkLst>
        </pc:spChg>
        <pc:picChg chg="add del mod">
          <ac:chgData name="Daniel Klem" userId="b1834f83656b87eb" providerId="LiveId" clId="{6A374635-409A-4E89-92E0-C5B6572726E0}" dt="2026-06-14T13:03:16.001" v="2244" actId="478"/>
          <ac:picMkLst>
            <pc:docMk/>
            <pc:sldMk cId="3870365263" sldId="300"/>
            <ac:picMk id="9" creationId="{482D7520-BD6F-1CFB-6202-6B935DB769E6}"/>
          </ac:picMkLst>
        </pc:picChg>
        <pc:picChg chg="add del mod modCrop">
          <ac:chgData name="Daniel Klem" userId="b1834f83656b87eb" providerId="LiveId" clId="{6A374635-409A-4E89-92E0-C5B6572726E0}" dt="2026-06-14T13:04:21.878" v="2249" actId="12789"/>
          <ac:picMkLst>
            <pc:docMk/>
            <pc:sldMk cId="3870365263" sldId="300"/>
            <ac:picMk id="11" creationId="{6E46BB76-909F-F444-DD7A-05DA4E459135}"/>
          </ac:picMkLst>
        </pc:picChg>
      </pc:sldChg>
      <pc:sldChg chg="modSp add mod ord">
        <pc:chgData name="Daniel Klem" userId="b1834f83656b87eb" providerId="LiveId" clId="{6A374635-409A-4E89-92E0-C5B6572726E0}" dt="2026-06-14T13:05:28.104" v="2258" actId="27636"/>
        <pc:sldMkLst>
          <pc:docMk/>
          <pc:sldMk cId="1959446101" sldId="301"/>
        </pc:sldMkLst>
        <pc:spChg chg="mod">
          <ac:chgData name="Daniel Klem" userId="b1834f83656b87eb" providerId="LiveId" clId="{6A374635-409A-4E89-92E0-C5B6572726E0}" dt="2026-06-14T13:05:21.093" v="2256" actId="6549"/>
          <ac:spMkLst>
            <pc:docMk/>
            <pc:sldMk cId="1959446101" sldId="301"/>
            <ac:spMk id="2" creationId="{F23B2641-E4B5-8A23-EB55-38D75ABE99FA}"/>
          </ac:spMkLst>
        </pc:spChg>
        <pc:spChg chg="mod">
          <ac:chgData name="Daniel Klem" userId="b1834f83656b87eb" providerId="LiveId" clId="{6A374635-409A-4E89-92E0-C5B6572726E0}" dt="2026-06-14T13:05:28.104" v="2258" actId="27636"/>
          <ac:spMkLst>
            <pc:docMk/>
            <pc:sldMk cId="1959446101" sldId="301"/>
            <ac:spMk id="3" creationId="{B5ACE04C-40DD-EC42-F457-4750AAD039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70CCE-399D-3247-8448-D1550C1D1622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F529F-F508-4C42-B449-CB9BC7C23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77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Paulden</a:t>
            </a:r>
            <a:r>
              <a:rPr lang="en-US" dirty="0"/>
              <a:t> Food Bank Volunteer Appreciation, June 13,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F529F-F508-4C42-B449-CB9BC7C23F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08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D82C-9EA8-EADB-0FBB-7E55CB6E0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E30F9-7485-96EF-CC70-DA946B811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6F1AC-7FFE-6DE9-8972-2CA66C6E3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DCA24-991E-0002-2327-58F900014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DF338-3F77-D579-8288-BCAF8F5D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4B9B9-C7F9-E8FD-64F9-6BA4312A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27C02-CBC8-7A00-B9F4-7A3B11432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AD94D-B9C1-6BBB-3D6C-5A3A5527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C8835-F458-F179-91E8-D7BEF64EC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2B060-6371-1A7C-53EF-1614E1333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9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D8A1F-B1F9-4277-9D6D-02050628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99BEC-6977-8520-7F01-D2D1D0074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2C960-7DC7-38BF-16B4-3EE242C69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1374A-99DE-FFCA-85CE-0D73CB93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F3CB-FBAC-4569-810E-4B2E145B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E81F-1F27-50E5-FCDA-716C3005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DA568-C306-8AA4-8DC2-1DF5FAF44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372E2-DD60-CD3A-68B5-A937463E1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FCE75-9672-7DBE-8B60-7318B20FF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DE349-35A3-4F3C-B4AB-97843C38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C2F91-AE08-1FDF-4941-AF098BCB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9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7C95-F140-2309-8A5E-F4298977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27603-BC1E-F820-8517-ED3443067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24A85-2E71-1A90-3605-071B620F9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96B87-8C42-3ED3-7898-3E3352A9B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E56E7D-7B8A-679B-573F-30FBC7B0D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A5CA9F-3066-76A5-192A-26822A53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F87AD-BC41-9B3F-FCA0-AAF84C33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D59968-758D-08E3-E732-9C28CA754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1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A4F4-2CF9-52DF-D061-C0685B35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4879C-4950-CCFE-A862-52E7C481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6C6C4B-8B81-2C06-BF82-0DB75780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BD881-32F0-ED1A-2DB7-DA3D4DF47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1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87C0C-26CE-8573-4365-420D7C16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27FE58-4261-B036-622A-4FB76002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E9B1E-ADA6-F898-F90A-116A30A1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3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D2957-BE50-F78C-BF18-EA9A6A58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16C65-9E42-B03F-5508-D4E4DCB76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9545-151D-648E-7F5D-9CB2D447A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58D36-25DB-8AD1-78DC-A101E025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0FE04-F166-C04B-A023-D61406338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DACF2-CECD-1CCD-406F-9F6B99603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9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6FF5-58F3-583B-9F42-045ECEAD9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CCE1A-E8D6-81AF-A9BD-63BB38F7C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E2B98-F4AF-6CF3-E907-E20CEC0DE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9A29C-3987-B54F-1B46-D4087EA8A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2DBA7-8F72-3F1B-0EE2-2FA24655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26A89-E1AD-0C9D-4658-7C8130CC9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0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F7A53-ED82-5A4A-6B1A-7C605BB0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5BC06-E406-0D19-9DC3-716E5857F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B2155-A82F-B111-F17E-75D228C1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2FC60-6E74-5381-E825-675017AF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B6006-A0BC-ED32-0180-44B8A018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3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5E7991-F3F6-DBEE-8DE6-CC45416DF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6A38F0-9304-2F53-7F85-0D79B959D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2D42B-70A4-60A7-3946-3765AF38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7AC89-64AB-7DF7-8052-75068F0BE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FCF56-F0AA-94F8-5401-AFB9C4F7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D2FF38-AA3B-B67E-BFD6-7AD6DD88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42665-95F3-EBC0-07EC-A652C04B6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08F63-82CC-203A-5404-B2D0D4CDB9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C88EB2-50BC-4653-A55A-33C60275AFA8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A0A0A-A96D-B0F8-60C2-5A65AF161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C3012-592A-9234-E65D-0268C49F7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B48ECE-C27E-4B16-BB60-FA70FCDE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8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.jpeg" /><Relationship Id="rId4" Type="http://schemas.openxmlformats.org/officeDocument/2006/relationships/hyperlink" Target="https://plainbibleteaching.com/tag/church-of-christ/" TargetMode="Externa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inbibleteaching.com/tag/church-of-christ/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inbibleteaching.com/tag/church-of-christ/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microsoft.com/office/2007/relationships/hdphoto" Target="../media/hdphoto1.wd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1D5C3-665D-7109-D81A-4B361037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611D946-EBFE-DDA6-7CDE-7D99519C7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46BB76-909F-F444-DD7A-05DA4E4591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9"/>
          <a:stretch>
            <a:fillRect/>
          </a:stretch>
        </p:blipFill>
        <p:spPr>
          <a:xfrm>
            <a:off x="609600" y="75376"/>
            <a:ext cx="10972800" cy="670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6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3C182B-E3D5-B971-32E6-2049E3C64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B2641-E4B5-8A23-EB55-38D75ABE9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Imprint MT Shadow" panose="040206050603030302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E04C-40DD-EC42-F457-4750AAD039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4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7D420-46AB-EFB7-7B2B-F0DEF1C85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Imprint MT Shadow" panose="04020605060303030202" pitchFamily="82" charset="0"/>
              </a:rPr>
              <a:t>The Joy of Church: Part 2</a:t>
            </a:r>
            <a:br>
              <a:rPr lang="en-US">
                <a:latin typeface="Imprint MT Shadow" panose="04020605060303030202" pitchFamily="82" charset="0"/>
              </a:rPr>
            </a:br>
            <a:r>
              <a:rPr lang="en-US">
                <a:latin typeface="Imprint MT Shadow" panose="04020605060303030202" pitchFamily="82" charset="0"/>
              </a:rPr>
              <a:t>Philippians 1:7-11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07D7F-FF37-5FCA-7B61-54B3CB6071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>
              <a:latin typeface="Imprint MT Shadow" panose="04020605060303030202" pitchFamily="82" charset="0"/>
            </a:endParaRPr>
          </a:p>
          <a:p>
            <a:endParaRPr lang="en-US"/>
          </a:p>
          <a:p>
            <a:r>
              <a:rPr lang="en-US"/>
              <a:t>Pastor Daniel Klem</a:t>
            </a:r>
          </a:p>
          <a:p>
            <a:r>
              <a:rPr lang="en-US"/>
              <a:t>Sunday, June 14, 2026</a:t>
            </a:r>
          </a:p>
        </p:txBody>
      </p:sp>
    </p:spTree>
    <p:extLst>
      <p:ext uri="{BB962C8B-B14F-4D97-AF65-F5344CB8AC3E}">
        <p14:creationId xmlns:p14="http://schemas.microsoft.com/office/powerpoint/2010/main" val="2654069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CF487-A31C-2042-E18B-64786D4B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Philippians 1:1-6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AB895-26D2-A3F7-5283-FA7375BA5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91049"/>
            <a:ext cx="11430000" cy="4906576"/>
          </a:xfrm>
        </p:spPr>
        <p:txBody>
          <a:bodyPr>
            <a:noAutofit/>
          </a:bodyPr>
          <a:lstStyle/>
          <a:p>
            <a:r>
              <a:rPr lang="en-US" sz="3200">
                <a:latin typeface="Bookman Old Style" panose="02050604050505020204" pitchFamily="18" charset="0"/>
              </a:rPr>
              <a:t>Prayer of/in gratefulness and joy (</a:t>
            </a:r>
            <a:r>
              <a:rPr lang="en-US" sz="3200" err="1">
                <a:latin typeface="Bookman Old Style" panose="02050604050505020204" pitchFamily="18" charset="0"/>
              </a:rPr>
              <a:t>eucharisteo</a:t>
            </a:r>
            <a:r>
              <a:rPr lang="en-US" sz="3200">
                <a:latin typeface="Bookman Old Style" panose="02050604050505020204" pitchFamily="18" charset="0"/>
              </a:rPr>
              <a:t>)</a:t>
            </a:r>
          </a:p>
          <a:p>
            <a:r>
              <a:rPr lang="en-US" sz="3200">
                <a:latin typeface="Bookman Old Style" panose="02050604050505020204" pitchFamily="18" charset="0"/>
              </a:rPr>
              <a:t>Ekklesia – “the gathered ones” or “those invited/called out together”</a:t>
            </a:r>
          </a:p>
          <a:p>
            <a:r>
              <a:rPr lang="en-US" sz="3200">
                <a:latin typeface="Bookman Old Style" panose="02050604050505020204" pitchFamily="18" charset="0"/>
              </a:rPr>
              <a:t>Koinonia – “fellowship” or “participation”</a:t>
            </a:r>
          </a:p>
          <a:p>
            <a:r>
              <a:rPr lang="en-US" sz="3200">
                <a:latin typeface="Bookman Old Style" panose="02050604050505020204" pitchFamily="18" charset="0"/>
              </a:rPr>
              <a:t>Love and Faith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The Gospel = “God so loved the world” (John 3:16), so we love like Him (1 John 4:19)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The Word = The Bible, Commands, Jesus (John 14:15)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One another = out of His love (John 13:34-35)</a:t>
            </a:r>
          </a:p>
        </p:txBody>
      </p:sp>
    </p:spTree>
    <p:extLst>
      <p:ext uri="{BB962C8B-B14F-4D97-AF65-F5344CB8AC3E}">
        <p14:creationId xmlns:p14="http://schemas.microsoft.com/office/powerpoint/2010/main" val="349345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D9F94-CEAB-FF55-68D0-49544D0E0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7C1C4-491C-D4C5-E529-0C8BE44BD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Philippians 1:7-11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5947F-3CE4-50E4-FC70-44C43D0CD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11430000" cy="4572000"/>
          </a:xfrm>
        </p:spPr>
        <p:txBody>
          <a:bodyPr>
            <a:noAutofit/>
          </a:bodyPr>
          <a:lstStyle/>
          <a:p>
            <a:r>
              <a:rPr lang="en-US" sz="4000">
                <a:latin typeface="Bookman Old Style" panose="02050604050505020204" pitchFamily="18" charset="0"/>
              </a:rPr>
              <a:t>Partakers</a:t>
            </a:r>
          </a:p>
          <a:p>
            <a:r>
              <a:rPr lang="en-US" sz="4000">
                <a:latin typeface="Bookman Old Style" panose="02050604050505020204" pitchFamily="18" charset="0"/>
              </a:rPr>
              <a:t>Proclaim</a:t>
            </a:r>
          </a:p>
          <a:p>
            <a:r>
              <a:rPr lang="en-US" sz="4000">
                <a:latin typeface="Bookman Old Style" panose="02050604050505020204" pitchFamily="18" charset="0"/>
              </a:rPr>
              <a:t>Protect</a:t>
            </a:r>
          </a:p>
          <a:p>
            <a:r>
              <a:rPr lang="en-US" sz="4000">
                <a:latin typeface="Bookman Old Style" panose="02050604050505020204" pitchFamily="18" charset="0"/>
              </a:rPr>
              <a:t>Prayer</a:t>
            </a:r>
          </a:p>
        </p:txBody>
      </p:sp>
    </p:spTree>
    <p:extLst>
      <p:ext uri="{BB962C8B-B14F-4D97-AF65-F5344CB8AC3E}">
        <p14:creationId xmlns:p14="http://schemas.microsoft.com/office/powerpoint/2010/main" val="190939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DEB8E-E4D1-A270-65AA-5832543F0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3943-CDA9-6847-5A6A-0CC40986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Philippians 1:7-11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224E9-F5DF-D20B-C5A7-0F95019D3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52669"/>
            <a:ext cx="11430000" cy="4940205"/>
          </a:xfrm>
        </p:spPr>
        <p:txBody>
          <a:bodyPr>
            <a:noAutofit/>
          </a:bodyPr>
          <a:lstStyle/>
          <a:p>
            <a:r>
              <a:rPr lang="en-US" sz="3200">
                <a:latin typeface="Bookman Old Style" panose="02050604050505020204" pitchFamily="18" charset="0"/>
              </a:rPr>
              <a:t>Partakers (</a:t>
            </a:r>
            <a:r>
              <a:rPr lang="en-US" sz="3200" err="1">
                <a:latin typeface="Bookman Old Style" panose="02050604050505020204" pitchFamily="18" charset="0"/>
              </a:rPr>
              <a:t>synkoinonous</a:t>
            </a:r>
            <a:r>
              <a:rPr lang="en-US" sz="3200">
                <a:latin typeface="Bookman Old Style" panose="02050604050505020204" pitchFamily="18" charset="0"/>
              </a:rPr>
              <a:t> = syn – “with/alongside” + koinonia – “fellowship/participation/partnership”)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Proclaiming the gospel – why Paul is imprisoned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Protecting (defending) the gospel and the Church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Apologia = “legal defense” or “speak up for”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Literally, “from/by reason/logic/the word”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Prayer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Yearning and love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Knowledge and discernment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Hope and righteousness of Christ</a:t>
            </a:r>
          </a:p>
        </p:txBody>
      </p:sp>
    </p:spTree>
    <p:extLst>
      <p:ext uri="{BB962C8B-B14F-4D97-AF65-F5344CB8AC3E}">
        <p14:creationId xmlns:p14="http://schemas.microsoft.com/office/powerpoint/2010/main" val="70993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312E58-2618-85AA-8338-55FBB6FC2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2525-BE57-4FA8-4A93-6CC8F061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Partakers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C9B78-BDB7-BC47-389D-2D5B245F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52669"/>
            <a:ext cx="11430000" cy="4940205"/>
          </a:xfrm>
        </p:spPr>
        <p:txBody>
          <a:bodyPr>
            <a:noAutofit/>
          </a:bodyPr>
          <a:lstStyle/>
          <a:p>
            <a:r>
              <a:rPr lang="en-US" sz="3200">
                <a:latin typeface="Bookman Old Style" panose="02050604050505020204" pitchFamily="18" charset="0"/>
              </a:rPr>
              <a:t>Prayer literally means “asking” (“Pray, tell.”)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Conversation – Talking with/about those you love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Drawing near – Time with those you love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(Luke 5:16)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Inviting change – Wanting to be better, repentant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(Romans 12:2)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Thinking like the other – Unity in thought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(Matthew 26:39; Acts 2:42-47; Philippians 2:5; Romans 12:2)</a:t>
            </a:r>
          </a:p>
        </p:txBody>
      </p:sp>
    </p:spTree>
    <p:extLst>
      <p:ext uri="{BB962C8B-B14F-4D97-AF65-F5344CB8AC3E}">
        <p14:creationId xmlns:p14="http://schemas.microsoft.com/office/powerpoint/2010/main" val="1509790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E7A22-AF12-0267-389C-BFC55940E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0DF4-21D6-A766-30BA-ED04AB2D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Partakers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75829-29A5-8399-8A95-14405B635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52669"/>
            <a:ext cx="11430000" cy="4940205"/>
          </a:xfrm>
        </p:spPr>
        <p:txBody>
          <a:bodyPr>
            <a:noAutofit/>
          </a:bodyPr>
          <a:lstStyle/>
          <a:p>
            <a:r>
              <a:rPr lang="en-US" sz="3200">
                <a:latin typeface="Bookman Old Style" panose="02050604050505020204" pitchFamily="18" charset="0"/>
              </a:rPr>
              <a:t>Partakers in: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Proclaiming the Word over each other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Proclaiming the Word to others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Protection by God</a:t>
            </a:r>
          </a:p>
          <a:p>
            <a:pPr lvl="1"/>
            <a:r>
              <a:rPr lang="en-US" sz="3200">
                <a:latin typeface="Bookman Old Style" panose="02050604050505020204" pitchFamily="18" charset="0"/>
              </a:rPr>
              <a:t>Needs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Healing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Hope</a:t>
            </a:r>
          </a:p>
          <a:p>
            <a:pPr lvl="2"/>
            <a:r>
              <a:rPr lang="en-US" sz="3200">
                <a:latin typeface="Bookman Old Style" panose="02050604050505020204" pitchFamily="18" charset="0"/>
              </a:rPr>
              <a:t>Hardships</a:t>
            </a:r>
          </a:p>
        </p:txBody>
      </p:sp>
    </p:spTree>
    <p:extLst>
      <p:ext uri="{BB962C8B-B14F-4D97-AF65-F5344CB8AC3E}">
        <p14:creationId xmlns:p14="http://schemas.microsoft.com/office/powerpoint/2010/main" val="2597462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98103-DA73-00BB-338B-027D5D6DF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A3922-0410-F8FC-67E2-89A2F7BA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71849"/>
            <a:ext cx="11430000" cy="63348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300">
                <a:latin typeface="Bookman Old Style" panose="02050604050505020204" pitchFamily="18" charset="0"/>
              </a:rPr>
              <a:t>Lord, grant peace and wisdom at this time. Remind me of Your faithfulness and goodness, and help me to trust You more.</a:t>
            </a:r>
          </a:p>
          <a:p>
            <a:pPr marL="0" indent="0">
              <a:buNone/>
            </a:pPr>
            <a:endParaRPr lang="en-US" sz="330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3300">
                <a:latin typeface="Bookman Old Style" panose="02050604050505020204" pitchFamily="18" charset="0"/>
              </a:rPr>
              <a:t>Heavenly Father, stretch out Your hand and heal my body today. I know You can heal and restore, and I will have faith in You even if I must suffer for Your glory, yet I ask for Your healing touch today.</a:t>
            </a:r>
          </a:p>
          <a:p>
            <a:pPr marL="0" indent="0">
              <a:buNone/>
            </a:pPr>
            <a:endParaRPr lang="en-US" sz="330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3300">
                <a:latin typeface="Bookman Old Style" panose="02050604050505020204" pitchFamily="18" charset="0"/>
              </a:rPr>
              <a:t>Gracious God, grant me wisdom and strength to move forward. I don’t know what to do, but I know You hold the future in Your hands. Guide me and help me know You are near.</a:t>
            </a:r>
          </a:p>
        </p:txBody>
      </p:sp>
    </p:spTree>
    <p:extLst>
      <p:ext uri="{BB962C8B-B14F-4D97-AF65-F5344CB8AC3E}">
        <p14:creationId xmlns:p14="http://schemas.microsoft.com/office/powerpoint/2010/main" val="205943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EC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62AD3-44D4-0CD1-C059-0D7B14182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23B7-99C6-2721-7458-1628A5E7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96562"/>
            <a:ext cx="11547143" cy="875142"/>
          </a:xfrm>
        </p:spPr>
        <p:txBody>
          <a:bodyPr/>
          <a:lstStyle/>
          <a:p>
            <a:r>
              <a:rPr lang="en-US" u="sng">
                <a:latin typeface="Bookman Old Style" panose="02050604050505020204" pitchFamily="18" charset="0"/>
              </a:rPr>
              <a:t>The Lord’s Prayer – Matthew 6:9-13, KJV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8BEA2-F373-4982-D47C-4C7C035B0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8" y="1335659"/>
            <a:ext cx="11547143" cy="50528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>
                <a:latin typeface="Bookman Old Style" panose="02050604050505020204" pitchFamily="18" charset="0"/>
              </a:rPr>
              <a:t>Our Father which art in heaven, Hallowed be thy name.</a:t>
            </a:r>
          </a:p>
          <a:p>
            <a:pPr marL="0" indent="0" algn="ctr">
              <a:buNone/>
            </a:pPr>
            <a:r>
              <a:rPr lang="en-US" sz="3200">
                <a:latin typeface="Bookman Old Style" panose="02050604050505020204" pitchFamily="18" charset="0"/>
              </a:rPr>
              <a:t>Thy kingdom come, Thy will be done in earth, 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as it is in heaven.</a:t>
            </a:r>
          </a:p>
          <a:p>
            <a:pPr marL="0" indent="0" algn="ctr">
              <a:buNone/>
            </a:pPr>
            <a:r>
              <a:rPr lang="en-US" sz="3200">
                <a:latin typeface="Bookman Old Style" panose="02050604050505020204" pitchFamily="18" charset="0"/>
              </a:rPr>
              <a:t>Give us this day our daily bread.</a:t>
            </a:r>
          </a:p>
          <a:p>
            <a:pPr marL="0" indent="0" algn="ctr">
              <a:buNone/>
            </a:pPr>
            <a:r>
              <a:rPr lang="en-US" sz="3200">
                <a:latin typeface="Bookman Old Style" panose="02050604050505020204" pitchFamily="18" charset="0"/>
              </a:rPr>
              <a:t>And forgive us our debts, as we forgive our debtors.</a:t>
            </a:r>
          </a:p>
          <a:p>
            <a:pPr marL="0" indent="0" algn="ctr">
              <a:buNone/>
            </a:pPr>
            <a:r>
              <a:rPr lang="en-US" sz="3200">
                <a:latin typeface="Bookman Old Style" panose="02050604050505020204" pitchFamily="18" charset="0"/>
              </a:rPr>
              <a:t>And lead us not into temptation, 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but deliver us from evil: 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For thine is the kingdom, and the power, </a:t>
            </a:r>
            <a:br>
              <a:rPr lang="en-US" sz="3200">
                <a:latin typeface="Bookman Old Style" panose="02050604050505020204" pitchFamily="18" charset="0"/>
              </a:rPr>
            </a:br>
            <a:r>
              <a:rPr lang="en-US" sz="3200">
                <a:latin typeface="Bookman Old Style" panose="02050604050505020204" pitchFamily="18" charset="0"/>
              </a:rPr>
              <a:t>and the glory, for ever. </a:t>
            </a:r>
          </a:p>
          <a:p>
            <a:pPr marL="0" indent="0" algn="ctr">
              <a:buNone/>
            </a:pPr>
            <a:r>
              <a:rPr lang="en-US" sz="3200">
                <a:latin typeface="Bookman Old Style" panose="02050604050505020204" pitchFamily="18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358425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5000"/>
          </a:blip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84A1C6-F77D-4C3B-EF81-DEA802E2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F24B57-8D3E-02EC-8796-193D6923E0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35964" y="0"/>
            <a:ext cx="13716000" cy="81906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AC6512-4ECD-7328-C41E-0EA1B88FB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>
                <a:latin typeface="Bookman Old Style" panose="02050604050505020204" pitchFamily="18" charset="0"/>
              </a:rPr>
              <a:t>The Joy of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7041A-1362-0BF3-85DA-267D0A80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7071"/>
            <a:ext cx="12192000" cy="5315804"/>
          </a:xfrm>
          <a:solidFill>
            <a:schemeClr val="bg1">
              <a:lumMod val="85000"/>
              <a:alpha val="50000"/>
            </a:schemeClr>
          </a:solidFill>
          <a:ln>
            <a:noFill/>
          </a:ln>
          <a:effectLst>
            <a:softEdge rad="266700"/>
          </a:effectLst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endParaRPr lang="en-US" sz="4000">
              <a:latin typeface="Bookman Old Style" panose="02050604050505020204" pitchFamily="18" charset="0"/>
            </a:endParaRPr>
          </a:p>
          <a:p>
            <a:pPr marL="519113">
              <a:spcAft>
                <a:spcPts val="1200"/>
              </a:spcAft>
            </a:pPr>
            <a:r>
              <a:rPr lang="en-US" sz="4000">
                <a:latin typeface="Bookman Old Style" panose="02050604050505020204" pitchFamily="18" charset="0"/>
              </a:rPr>
              <a:t>We are all in this together</a:t>
            </a:r>
          </a:p>
          <a:p>
            <a:pPr marL="519113">
              <a:spcAft>
                <a:spcPts val="1200"/>
              </a:spcAft>
            </a:pPr>
            <a:r>
              <a:rPr lang="en-US" sz="4000">
                <a:latin typeface="Bookman Old Style" panose="02050604050505020204" pitchFamily="18" charset="0"/>
              </a:rPr>
              <a:t>We should pray and give thanks for our local congregation and the global Church</a:t>
            </a:r>
          </a:p>
          <a:p>
            <a:pPr marL="519113">
              <a:spcAft>
                <a:spcPts val="1200"/>
              </a:spcAft>
            </a:pPr>
            <a:r>
              <a:rPr lang="en-US" sz="4000">
                <a:latin typeface="Bookman Old Style" panose="02050604050505020204" pitchFamily="18" charset="0"/>
              </a:rPr>
              <a:t>We join in the work of the gospel together</a:t>
            </a:r>
          </a:p>
          <a:p>
            <a:pPr marL="519113">
              <a:spcAft>
                <a:spcPts val="1200"/>
              </a:spcAft>
            </a:pPr>
            <a:r>
              <a:rPr lang="en-US" sz="4000">
                <a:latin typeface="Bookman Old Style" panose="02050604050505020204" pitchFamily="18" charset="0"/>
              </a:rPr>
              <a:t>We share in the hope of the return of Christ</a:t>
            </a:r>
          </a:p>
        </p:txBody>
      </p:sp>
    </p:spTree>
    <p:extLst>
      <p:ext uri="{BB962C8B-B14F-4D97-AF65-F5344CB8AC3E}">
        <p14:creationId xmlns:p14="http://schemas.microsoft.com/office/powerpoint/2010/main" val="201901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The Joy of Church: Part 2 Philippians 1:7-11</vt:lpstr>
      <vt:lpstr>Philippians 1:1-6</vt:lpstr>
      <vt:lpstr>Philippians 1:7-11</vt:lpstr>
      <vt:lpstr>Philippians 1:7-11</vt:lpstr>
      <vt:lpstr>Partakers in Prayer</vt:lpstr>
      <vt:lpstr>Partakers in Prayer</vt:lpstr>
      <vt:lpstr>PowerPoint Presentation</vt:lpstr>
      <vt:lpstr>The Lord’s Prayer – Matthew 6:9-13, KJV</vt:lpstr>
      <vt:lpstr>The Joy of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Klem</dc:creator>
  <cp:lastModifiedBy>Daniel Klem</cp:lastModifiedBy>
  <cp:revision>1</cp:revision>
  <dcterms:created xsi:type="dcterms:W3CDTF">2026-06-05T21:05:40Z</dcterms:created>
  <dcterms:modified xsi:type="dcterms:W3CDTF">2026-06-15T02:36:43Z</dcterms:modified>
</cp:coreProperties>
</file>