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9" r:id="rId4"/>
    <p:sldId id="260" r:id="rId5"/>
    <p:sldId id="257" r:id="rId6"/>
    <p:sldId id="262" r:id="rId7"/>
    <p:sldId id="263" r:id="rId8"/>
    <p:sldId id="266" r:id="rId9"/>
    <p:sldId id="264" r:id="rId10"/>
    <p:sldId id="265" r:id="rId11"/>
    <p:sldId id="267"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presProps" Target="presProps.xml" /><Relationship Id="rId3" Type="http://schemas.openxmlformats.org/officeDocument/2006/relationships/slide" Target="slides/slide2.xml" /><Relationship Id="rId7" Type="http://schemas.openxmlformats.org/officeDocument/2006/relationships/slide" Target="slides/slide6.xml" /><Relationship Id="rId12" Type="http://schemas.openxmlformats.org/officeDocument/2006/relationships/slide" Target="slides/slide11.xml" /><Relationship Id="rId2" Type="http://schemas.openxmlformats.org/officeDocument/2006/relationships/slide" Target="slides/slide1.xml" /><Relationship Id="rId16" Type="http://schemas.openxmlformats.org/officeDocument/2006/relationships/tableStyles" Target="tableStyles.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5" Type="http://schemas.openxmlformats.org/officeDocument/2006/relationships/slide" Target="slides/slide4.xml" /><Relationship Id="rId15" Type="http://schemas.openxmlformats.org/officeDocument/2006/relationships/theme" Target="theme/theme1.xml" /><Relationship Id="rId10" Type="http://schemas.openxmlformats.org/officeDocument/2006/relationships/slide" Target="slides/slide9.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viewProps" Target="viewProps.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0CCD14-B39B-F5A4-0BAC-507FAF9E16F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A05D880-040E-5491-36AF-6D2ABF12831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F90B27D-EFD9-0055-D8B9-1BC1C5B1BB32}"/>
              </a:ext>
            </a:extLst>
          </p:cNvPr>
          <p:cNvSpPr>
            <a:spLocks noGrp="1"/>
          </p:cNvSpPr>
          <p:nvPr>
            <p:ph type="dt" sz="half" idx="10"/>
          </p:nvPr>
        </p:nvSpPr>
        <p:spPr/>
        <p:txBody>
          <a:bodyPr/>
          <a:lstStyle/>
          <a:p>
            <a:fld id="{9C1E5346-FBB5-4753-83F7-0ED95DEA08CB}" type="datetimeFigureOut">
              <a:rPr lang="en-US" smtClean="0"/>
              <a:t>6/4/2026</a:t>
            </a:fld>
            <a:endParaRPr lang="en-US"/>
          </a:p>
        </p:txBody>
      </p:sp>
      <p:sp>
        <p:nvSpPr>
          <p:cNvPr id="5" name="Footer Placeholder 4">
            <a:extLst>
              <a:ext uri="{FF2B5EF4-FFF2-40B4-BE49-F238E27FC236}">
                <a16:creationId xmlns:a16="http://schemas.microsoft.com/office/drawing/2014/main" id="{9AF54B57-CCBB-C4C4-D1B9-D3B57AD870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3447B23-E494-E303-2938-497D30F23490}"/>
              </a:ext>
            </a:extLst>
          </p:cNvPr>
          <p:cNvSpPr>
            <a:spLocks noGrp="1"/>
          </p:cNvSpPr>
          <p:nvPr>
            <p:ph type="sldNum" sz="quarter" idx="12"/>
          </p:nvPr>
        </p:nvSpPr>
        <p:spPr/>
        <p:txBody>
          <a:bodyPr/>
          <a:lstStyle/>
          <a:p>
            <a:fld id="{C611B34F-588A-46A5-96BB-805717A7131B}" type="slidenum">
              <a:rPr lang="en-US" smtClean="0"/>
              <a:t>‹#›</a:t>
            </a:fld>
            <a:endParaRPr lang="en-US"/>
          </a:p>
        </p:txBody>
      </p:sp>
    </p:spTree>
    <p:extLst>
      <p:ext uri="{BB962C8B-B14F-4D97-AF65-F5344CB8AC3E}">
        <p14:creationId xmlns:p14="http://schemas.microsoft.com/office/powerpoint/2010/main" val="32758566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5F673A-24BB-419D-6D07-9519EB8468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52D0296-2EFE-1F01-A76E-C9C4B041427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2001E33-795C-D586-A557-82D45A0210F4}"/>
              </a:ext>
            </a:extLst>
          </p:cNvPr>
          <p:cNvSpPr>
            <a:spLocks noGrp="1"/>
          </p:cNvSpPr>
          <p:nvPr>
            <p:ph type="dt" sz="half" idx="10"/>
          </p:nvPr>
        </p:nvSpPr>
        <p:spPr/>
        <p:txBody>
          <a:bodyPr/>
          <a:lstStyle/>
          <a:p>
            <a:fld id="{9C1E5346-FBB5-4753-83F7-0ED95DEA08CB}" type="datetimeFigureOut">
              <a:rPr lang="en-US" smtClean="0"/>
              <a:t>6/4/2026</a:t>
            </a:fld>
            <a:endParaRPr lang="en-US"/>
          </a:p>
        </p:txBody>
      </p:sp>
      <p:sp>
        <p:nvSpPr>
          <p:cNvPr id="5" name="Footer Placeholder 4">
            <a:extLst>
              <a:ext uri="{FF2B5EF4-FFF2-40B4-BE49-F238E27FC236}">
                <a16:creationId xmlns:a16="http://schemas.microsoft.com/office/drawing/2014/main" id="{8E3CA6A4-E90F-C223-BB16-7D0EFC11091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6045806-91D2-8C52-2023-07320F5FD6C3}"/>
              </a:ext>
            </a:extLst>
          </p:cNvPr>
          <p:cNvSpPr>
            <a:spLocks noGrp="1"/>
          </p:cNvSpPr>
          <p:nvPr>
            <p:ph type="sldNum" sz="quarter" idx="12"/>
          </p:nvPr>
        </p:nvSpPr>
        <p:spPr/>
        <p:txBody>
          <a:bodyPr/>
          <a:lstStyle/>
          <a:p>
            <a:fld id="{C611B34F-588A-46A5-96BB-805717A7131B}" type="slidenum">
              <a:rPr lang="en-US" smtClean="0"/>
              <a:t>‹#›</a:t>
            </a:fld>
            <a:endParaRPr lang="en-US"/>
          </a:p>
        </p:txBody>
      </p:sp>
    </p:spTree>
    <p:extLst>
      <p:ext uri="{BB962C8B-B14F-4D97-AF65-F5344CB8AC3E}">
        <p14:creationId xmlns:p14="http://schemas.microsoft.com/office/powerpoint/2010/main" val="4469237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0C9E8E-7381-0B57-8E8E-E954FDEC55D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A4839A5-9D26-EDBA-0CB5-B3AFE66B05E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FCE0904-E77B-AB1F-6F90-09C8A9792903}"/>
              </a:ext>
            </a:extLst>
          </p:cNvPr>
          <p:cNvSpPr>
            <a:spLocks noGrp="1"/>
          </p:cNvSpPr>
          <p:nvPr>
            <p:ph type="dt" sz="half" idx="10"/>
          </p:nvPr>
        </p:nvSpPr>
        <p:spPr/>
        <p:txBody>
          <a:bodyPr/>
          <a:lstStyle/>
          <a:p>
            <a:fld id="{9C1E5346-FBB5-4753-83F7-0ED95DEA08CB}" type="datetimeFigureOut">
              <a:rPr lang="en-US" smtClean="0"/>
              <a:t>6/4/2026</a:t>
            </a:fld>
            <a:endParaRPr lang="en-US"/>
          </a:p>
        </p:txBody>
      </p:sp>
      <p:sp>
        <p:nvSpPr>
          <p:cNvPr id="5" name="Footer Placeholder 4">
            <a:extLst>
              <a:ext uri="{FF2B5EF4-FFF2-40B4-BE49-F238E27FC236}">
                <a16:creationId xmlns:a16="http://schemas.microsoft.com/office/drawing/2014/main" id="{062190C5-E82C-68AF-A020-822997DEE2E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EEEFCE-2677-CB97-1683-84A43C05733E}"/>
              </a:ext>
            </a:extLst>
          </p:cNvPr>
          <p:cNvSpPr>
            <a:spLocks noGrp="1"/>
          </p:cNvSpPr>
          <p:nvPr>
            <p:ph type="sldNum" sz="quarter" idx="12"/>
          </p:nvPr>
        </p:nvSpPr>
        <p:spPr/>
        <p:txBody>
          <a:bodyPr/>
          <a:lstStyle/>
          <a:p>
            <a:fld id="{C611B34F-588A-46A5-96BB-805717A7131B}" type="slidenum">
              <a:rPr lang="en-US" smtClean="0"/>
              <a:t>‹#›</a:t>
            </a:fld>
            <a:endParaRPr lang="en-US"/>
          </a:p>
        </p:txBody>
      </p:sp>
    </p:spTree>
    <p:extLst>
      <p:ext uri="{BB962C8B-B14F-4D97-AF65-F5344CB8AC3E}">
        <p14:creationId xmlns:p14="http://schemas.microsoft.com/office/powerpoint/2010/main" val="13402925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07148D-4E7C-B342-EBB8-A795E9AD3F8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169D4AB-FC1A-EE5A-E782-E5FC3756016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7D094C7-5B8C-8143-AADB-83E85AC67B8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118E88E-CBBF-4C9A-1F68-08A0AB0D32C3}"/>
              </a:ext>
            </a:extLst>
          </p:cNvPr>
          <p:cNvSpPr>
            <a:spLocks noGrp="1"/>
          </p:cNvSpPr>
          <p:nvPr>
            <p:ph type="dt" sz="half" idx="10"/>
          </p:nvPr>
        </p:nvSpPr>
        <p:spPr/>
        <p:txBody>
          <a:bodyPr/>
          <a:lstStyle/>
          <a:p>
            <a:fld id="{9C1E5346-FBB5-4753-83F7-0ED95DEA08CB}" type="datetimeFigureOut">
              <a:rPr lang="en-US" smtClean="0"/>
              <a:t>6/4/2026</a:t>
            </a:fld>
            <a:endParaRPr lang="en-US"/>
          </a:p>
        </p:txBody>
      </p:sp>
      <p:sp>
        <p:nvSpPr>
          <p:cNvPr id="6" name="Footer Placeholder 5">
            <a:extLst>
              <a:ext uri="{FF2B5EF4-FFF2-40B4-BE49-F238E27FC236}">
                <a16:creationId xmlns:a16="http://schemas.microsoft.com/office/drawing/2014/main" id="{7C9BA3B2-5BB3-B38B-EF2A-19FE7CAF566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43BE3DC-8132-C9FE-DC9A-CE8F1CA1D7CB}"/>
              </a:ext>
            </a:extLst>
          </p:cNvPr>
          <p:cNvSpPr>
            <a:spLocks noGrp="1"/>
          </p:cNvSpPr>
          <p:nvPr>
            <p:ph type="sldNum" sz="quarter" idx="12"/>
          </p:nvPr>
        </p:nvSpPr>
        <p:spPr/>
        <p:txBody>
          <a:bodyPr/>
          <a:lstStyle/>
          <a:p>
            <a:fld id="{C611B34F-588A-46A5-96BB-805717A7131B}" type="slidenum">
              <a:rPr lang="en-US" smtClean="0"/>
              <a:t>‹#›</a:t>
            </a:fld>
            <a:endParaRPr lang="en-US"/>
          </a:p>
        </p:txBody>
      </p:sp>
    </p:spTree>
    <p:extLst>
      <p:ext uri="{BB962C8B-B14F-4D97-AF65-F5344CB8AC3E}">
        <p14:creationId xmlns:p14="http://schemas.microsoft.com/office/powerpoint/2010/main" val="27930868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0950E2-B890-1597-8B3A-37BE4387F4C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AE4F805-841E-7FA7-75F5-34ED2643B64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89E4F81-219E-C9D9-7B92-0417A85615E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A95934D-F318-661D-2B5A-55E29945F0A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5DBA3F0-0518-CC47-E60E-6DBE05268C3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69DF361-E11D-4E82-4FAC-D65ED8FA316C}"/>
              </a:ext>
            </a:extLst>
          </p:cNvPr>
          <p:cNvSpPr>
            <a:spLocks noGrp="1"/>
          </p:cNvSpPr>
          <p:nvPr>
            <p:ph type="dt" sz="half" idx="10"/>
          </p:nvPr>
        </p:nvSpPr>
        <p:spPr/>
        <p:txBody>
          <a:bodyPr/>
          <a:lstStyle/>
          <a:p>
            <a:fld id="{9C1E5346-FBB5-4753-83F7-0ED95DEA08CB}" type="datetimeFigureOut">
              <a:rPr lang="en-US" smtClean="0"/>
              <a:t>6/4/2026</a:t>
            </a:fld>
            <a:endParaRPr lang="en-US"/>
          </a:p>
        </p:txBody>
      </p:sp>
      <p:sp>
        <p:nvSpPr>
          <p:cNvPr id="8" name="Footer Placeholder 7">
            <a:extLst>
              <a:ext uri="{FF2B5EF4-FFF2-40B4-BE49-F238E27FC236}">
                <a16:creationId xmlns:a16="http://schemas.microsoft.com/office/drawing/2014/main" id="{ED84F64C-71C4-1A4C-AA74-E48F6A266D4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7132B1F-6AFB-8075-8BEE-4438A12E4B5E}"/>
              </a:ext>
            </a:extLst>
          </p:cNvPr>
          <p:cNvSpPr>
            <a:spLocks noGrp="1"/>
          </p:cNvSpPr>
          <p:nvPr>
            <p:ph type="sldNum" sz="quarter" idx="12"/>
          </p:nvPr>
        </p:nvSpPr>
        <p:spPr/>
        <p:txBody>
          <a:bodyPr/>
          <a:lstStyle/>
          <a:p>
            <a:fld id="{C611B34F-588A-46A5-96BB-805717A7131B}" type="slidenum">
              <a:rPr lang="en-US" smtClean="0"/>
              <a:t>‹#›</a:t>
            </a:fld>
            <a:endParaRPr lang="en-US"/>
          </a:p>
        </p:txBody>
      </p:sp>
    </p:spTree>
    <p:extLst>
      <p:ext uri="{BB962C8B-B14F-4D97-AF65-F5344CB8AC3E}">
        <p14:creationId xmlns:p14="http://schemas.microsoft.com/office/powerpoint/2010/main" val="40406694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C77383-A042-0101-FC38-6B0291FC3F0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67234DD-E09A-E43B-2617-676F310A4CCC}"/>
              </a:ext>
            </a:extLst>
          </p:cNvPr>
          <p:cNvSpPr>
            <a:spLocks noGrp="1"/>
          </p:cNvSpPr>
          <p:nvPr>
            <p:ph type="dt" sz="half" idx="10"/>
          </p:nvPr>
        </p:nvSpPr>
        <p:spPr/>
        <p:txBody>
          <a:bodyPr/>
          <a:lstStyle/>
          <a:p>
            <a:fld id="{9C1E5346-FBB5-4753-83F7-0ED95DEA08CB}" type="datetimeFigureOut">
              <a:rPr lang="en-US" smtClean="0"/>
              <a:t>6/4/2026</a:t>
            </a:fld>
            <a:endParaRPr lang="en-US"/>
          </a:p>
        </p:txBody>
      </p:sp>
      <p:sp>
        <p:nvSpPr>
          <p:cNvPr id="4" name="Footer Placeholder 3">
            <a:extLst>
              <a:ext uri="{FF2B5EF4-FFF2-40B4-BE49-F238E27FC236}">
                <a16:creationId xmlns:a16="http://schemas.microsoft.com/office/drawing/2014/main" id="{AE4A3552-1A3B-A555-DA06-7249C48E9FD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11B3469-4663-D1B7-F1AB-622CFF59DC14}"/>
              </a:ext>
            </a:extLst>
          </p:cNvPr>
          <p:cNvSpPr>
            <a:spLocks noGrp="1"/>
          </p:cNvSpPr>
          <p:nvPr>
            <p:ph type="sldNum" sz="quarter" idx="12"/>
          </p:nvPr>
        </p:nvSpPr>
        <p:spPr/>
        <p:txBody>
          <a:bodyPr/>
          <a:lstStyle/>
          <a:p>
            <a:fld id="{C611B34F-588A-46A5-96BB-805717A7131B}" type="slidenum">
              <a:rPr lang="en-US" smtClean="0"/>
              <a:t>‹#›</a:t>
            </a:fld>
            <a:endParaRPr lang="en-US"/>
          </a:p>
        </p:txBody>
      </p:sp>
    </p:spTree>
    <p:extLst>
      <p:ext uri="{BB962C8B-B14F-4D97-AF65-F5344CB8AC3E}">
        <p14:creationId xmlns:p14="http://schemas.microsoft.com/office/powerpoint/2010/main" val="19756000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D4EA5D-3445-0C3C-CA4C-84BBDF11BC18}"/>
              </a:ext>
            </a:extLst>
          </p:cNvPr>
          <p:cNvSpPr>
            <a:spLocks noGrp="1"/>
          </p:cNvSpPr>
          <p:nvPr>
            <p:ph type="dt" sz="half" idx="10"/>
          </p:nvPr>
        </p:nvSpPr>
        <p:spPr/>
        <p:txBody>
          <a:bodyPr/>
          <a:lstStyle/>
          <a:p>
            <a:fld id="{9C1E5346-FBB5-4753-83F7-0ED95DEA08CB}" type="datetimeFigureOut">
              <a:rPr lang="en-US" smtClean="0"/>
              <a:t>6/4/2026</a:t>
            </a:fld>
            <a:endParaRPr lang="en-US"/>
          </a:p>
        </p:txBody>
      </p:sp>
      <p:sp>
        <p:nvSpPr>
          <p:cNvPr id="3" name="Footer Placeholder 2">
            <a:extLst>
              <a:ext uri="{FF2B5EF4-FFF2-40B4-BE49-F238E27FC236}">
                <a16:creationId xmlns:a16="http://schemas.microsoft.com/office/drawing/2014/main" id="{85FBEAD4-D7ED-BA8E-7E2E-2D6CDB357F2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3225B71-3CDC-4FAB-FC1E-BB66CF1FA72E}"/>
              </a:ext>
            </a:extLst>
          </p:cNvPr>
          <p:cNvSpPr>
            <a:spLocks noGrp="1"/>
          </p:cNvSpPr>
          <p:nvPr>
            <p:ph type="sldNum" sz="quarter" idx="12"/>
          </p:nvPr>
        </p:nvSpPr>
        <p:spPr/>
        <p:txBody>
          <a:bodyPr/>
          <a:lstStyle/>
          <a:p>
            <a:fld id="{C611B34F-588A-46A5-96BB-805717A7131B}" type="slidenum">
              <a:rPr lang="en-US" smtClean="0"/>
              <a:t>‹#›</a:t>
            </a:fld>
            <a:endParaRPr lang="en-US"/>
          </a:p>
        </p:txBody>
      </p:sp>
    </p:spTree>
    <p:extLst>
      <p:ext uri="{BB962C8B-B14F-4D97-AF65-F5344CB8AC3E}">
        <p14:creationId xmlns:p14="http://schemas.microsoft.com/office/powerpoint/2010/main" val="31092340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6E681A-60E7-5134-3A2E-D53193B2ECB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09A6667-1175-2254-FD3E-1E1C125CA97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2DD7B67-078A-8D37-DA72-8623B674E4E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5F1BCFD-FCEF-F165-3115-3E7F43811676}"/>
              </a:ext>
            </a:extLst>
          </p:cNvPr>
          <p:cNvSpPr>
            <a:spLocks noGrp="1"/>
          </p:cNvSpPr>
          <p:nvPr>
            <p:ph type="dt" sz="half" idx="10"/>
          </p:nvPr>
        </p:nvSpPr>
        <p:spPr/>
        <p:txBody>
          <a:bodyPr/>
          <a:lstStyle/>
          <a:p>
            <a:fld id="{9C1E5346-FBB5-4753-83F7-0ED95DEA08CB}" type="datetimeFigureOut">
              <a:rPr lang="en-US" smtClean="0"/>
              <a:t>6/4/2026</a:t>
            </a:fld>
            <a:endParaRPr lang="en-US"/>
          </a:p>
        </p:txBody>
      </p:sp>
      <p:sp>
        <p:nvSpPr>
          <p:cNvPr id="6" name="Footer Placeholder 5">
            <a:extLst>
              <a:ext uri="{FF2B5EF4-FFF2-40B4-BE49-F238E27FC236}">
                <a16:creationId xmlns:a16="http://schemas.microsoft.com/office/drawing/2014/main" id="{23A5071A-BF1B-09B9-5D4F-D15CC2D1642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03F996A-301F-6532-CBCD-515225A57E73}"/>
              </a:ext>
            </a:extLst>
          </p:cNvPr>
          <p:cNvSpPr>
            <a:spLocks noGrp="1"/>
          </p:cNvSpPr>
          <p:nvPr>
            <p:ph type="sldNum" sz="quarter" idx="12"/>
          </p:nvPr>
        </p:nvSpPr>
        <p:spPr/>
        <p:txBody>
          <a:bodyPr/>
          <a:lstStyle/>
          <a:p>
            <a:fld id="{C611B34F-588A-46A5-96BB-805717A7131B}" type="slidenum">
              <a:rPr lang="en-US" smtClean="0"/>
              <a:t>‹#›</a:t>
            </a:fld>
            <a:endParaRPr lang="en-US"/>
          </a:p>
        </p:txBody>
      </p:sp>
    </p:spTree>
    <p:extLst>
      <p:ext uri="{BB962C8B-B14F-4D97-AF65-F5344CB8AC3E}">
        <p14:creationId xmlns:p14="http://schemas.microsoft.com/office/powerpoint/2010/main" val="32968999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275240-1F4F-35CB-9515-2B54A09AADE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77615E5-30B3-BAA5-02D4-3BC6AF907BD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5094350-89DA-9BD7-B124-7845DC6D128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F59DF8C-B1D0-6152-CFEB-4B4FF4FE606A}"/>
              </a:ext>
            </a:extLst>
          </p:cNvPr>
          <p:cNvSpPr>
            <a:spLocks noGrp="1"/>
          </p:cNvSpPr>
          <p:nvPr>
            <p:ph type="dt" sz="half" idx="10"/>
          </p:nvPr>
        </p:nvSpPr>
        <p:spPr/>
        <p:txBody>
          <a:bodyPr/>
          <a:lstStyle/>
          <a:p>
            <a:fld id="{9C1E5346-FBB5-4753-83F7-0ED95DEA08CB}" type="datetimeFigureOut">
              <a:rPr lang="en-US" smtClean="0"/>
              <a:t>6/4/2026</a:t>
            </a:fld>
            <a:endParaRPr lang="en-US"/>
          </a:p>
        </p:txBody>
      </p:sp>
      <p:sp>
        <p:nvSpPr>
          <p:cNvPr id="6" name="Footer Placeholder 5">
            <a:extLst>
              <a:ext uri="{FF2B5EF4-FFF2-40B4-BE49-F238E27FC236}">
                <a16:creationId xmlns:a16="http://schemas.microsoft.com/office/drawing/2014/main" id="{11E4D633-97AD-E162-610C-EC48FCC786B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322796A-CB31-F292-EFAA-6EA9E2C6F991}"/>
              </a:ext>
            </a:extLst>
          </p:cNvPr>
          <p:cNvSpPr>
            <a:spLocks noGrp="1"/>
          </p:cNvSpPr>
          <p:nvPr>
            <p:ph type="sldNum" sz="quarter" idx="12"/>
          </p:nvPr>
        </p:nvSpPr>
        <p:spPr/>
        <p:txBody>
          <a:bodyPr/>
          <a:lstStyle/>
          <a:p>
            <a:fld id="{C611B34F-588A-46A5-96BB-805717A7131B}" type="slidenum">
              <a:rPr lang="en-US" smtClean="0"/>
              <a:t>‹#›</a:t>
            </a:fld>
            <a:endParaRPr lang="en-US"/>
          </a:p>
        </p:txBody>
      </p:sp>
    </p:spTree>
    <p:extLst>
      <p:ext uri="{BB962C8B-B14F-4D97-AF65-F5344CB8AC3E}">
        <p14:creationId xmlns:p14="http://schemas.microsoft.com/office/powerpoint/2010/main" val="5787405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C8FD48-B8F4-D79A-287E-FF2854B9F7F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E2BFBC0-CB6B-5AA0-FDB1-0DBC39AFED4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39789F8-B855-72E6-284A-DD27007C1074}"/>
              </a:ext>
            </a:extLst>
          </p:cNvPr>
          <p:cNvSpPr>
            <a:spLocks noGrp="1"/>
          </p:cNvSpPr>
          <p:nvPr>
            <p:ph type="dt" sz="half" idx="10"/>
          </p:nvPr>
        </p:nvSpPr>
        <p:spPr/>
        <p:txBody>
          <a:bodyPr/>
          <a:lstStyle/>
          <a:p>
            <a:fld id="{9C1E5346-FBB5-4753-83F7-0ED95DEA08CB}" type="datetimeFigureOut">
              <a:rPr lang="en-US" smtClean="0"/>
              <a:t>6/4/2026</a:t>
            </a:fld>
            <a:endParaRPr lang="en-US"/>
          </a:p>
        </p:txBody>
      </p:sp>
      <p:sp>
        <p:nvSpPr>
          <p:cNvPr id="5" name="Footer Placeholder 4">
            <a:extLst>
              <a:ext uri="{FF2B5EF4-FFF2-40B4-BE49-F238E27FC236}">
                <a16:creationId xmlns:a16="http://schemas.microsoft.com/office/drawing/2014/main" id="{8BC64172-DD5D-47A1-E0A2-D347EB5488F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A1B7F9B-B9AC-7750-1AE7-04C28DD36FD7}"/>
              </a:ext>
            </a:extLst>
          </p:cNvPr>
          <p:cNvSpPr>
            <a:spLocks noGrp="1"/>
          </p:cNvSpPr>
          <p:nvPr>
            <p:ph type="sldNum" sz="quarter" idx="12"/>
          </p:nvPr>
        </p:nvSpPr>
        <p:spPr/>
        <p:txBody>
          <a:bodyPr/>
          <a:lstStyle/>
          <a:p>
            <a:fld id="{C611B34F-588A-46A5-96BB-805717A7131B}" type="slidenum">
              <a:rPr lang="en-US" smtClean="0"/>
              <a:t>‹#›</a:t>
            </a:fld>
            <a:endParaRPr lang="en-US"/>
          </a:p>
        </p:txBody>
      </p:sp>
    </p:spTree>
    <p:extLst>
      <p:ext uri="{BB962C8B-B14F-4D97-AF65-F5344CB8AC3E}">
        <p14:creationId xmlns:p14="http://schemas.microsoft.com/office/powerpoint/2010/main" val="41908272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E495F61-AC94-65DD-B724-EA16134B55E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22EE737-D018-3902-CB53-27E58CC1867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3946DBB-6C78-1A79-DDF8-312DEFC8EDAA}"/>
              </a:ext>
            </a:extLst>
          </p:cNvPr>
          <p:cNvSpPr>
            <a:spLocks noGrp="1"/>
          </p:cNvSpPr>
          <p:nvPr>
            <p:ph type="dt" sz="half" idx="10"/>
          </p:nvPr>
        </p:nvSpPr>
        <p:spPr/>
        <p:txBody>
          <a:bodyPr/>
          <a:lstStyle/>
          <a:p>
            <a:fld id="{9C1E5346-FBB5-4753-83F7-0ED95DEA08CB}" type="datetimeFigureOut">
              <a:rPr lang="en-US" smtClean="0"/>
              <a:t>6/4/2026</a:t>
            </a:fld>
            <a:endParaRPr lang="en-US"/>
          </a:p>
        </p:txBody>
      </p:sp>
      <p:sp>
        <p:nvSpPr>
          <p:cNvPr id="5" name="Footer Placeholder 4">
            <a:extLst>
              <a:ext uri="{FF2B5EF4-FFF2-40B4-BE49-F238E27FC236}">
                <a16:creationId xmlns:a16="http://schemas.microsoft.com/office/drawing/2014/main" id="{CC82D7AA-7EAC-E220-A5B8-958FA3B6A88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0F7D09F-0CC3-EDB0-5E42-4EB3D00833E9}"/>
              </a:ext>
            </a:extLst>
          </p:cNvPr>
          <p:cNvSpPr>
            <a:spLocks noGrp="1"/>
          </p:cNvSpPr>
          <p:nvPr>
            <p:ph type="sldNum" sz="quarter" idx="12"/>
          </p:nvPr>
        </p:nvSpPr>
        <p:spPr/>
        <p:txBody>
          <a:bodyPr/>
          <a:lstStyle/>
          <a:p>
            <a:fld id="{C611B34F-588A-46A5-96BB-805717A7131B}" type="slidenum">
              <a:rPr lang="en-US" smtClean="0"/>
              <a:t>‹#›</a:t>
            </a:fld>
            <a:endParaRPr lang="en-US"/>
          </a:p>
        </p:txBody>
      </p:sp>
    </p:spTree>
    <p:extLst>
      <p:ext uri="{BB962C8B-B14F-4D97-AF65-F5344CB8AC3E}">
        <p14:creationId xmlns:p14="http://schemas.microsoft.com/office/powerpoint/2010/main" val="22699867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F3ABFB7-C258-3CA8-A74F-95F9D8A58E5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BDAF3CC-3C8C-8E44-D71B-8AFDBF3E581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AC7201A-4BFC-B990-F484-E9DED1A0BA3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C1E5346-FBB5-4753-83F7-0ED95DEA08CB}" type="datetimeFigureOut">
              <a:rPr lang="en-US" smtClean="0"/>
              <a:t>6/4/2026</a:t>
            </a:fld>
            <a:endParaRPr lang="en-US"/>
          </a:p>
        </p:txBody>
      </p:sp>
      <p:sp>
        <p:nvSpPr>
          <p:cNvPr id="5" name="Footer Placeholder 4">
            <a:extLst>
              <a:ext uri="{FF2B5EF4-FFF2-40B4-BE49-F238E27FC236}">
                <a16:creationId xmlns:a16="http://schemas.microsoft.com/office/drawing/2014/main" id="{7DB18AD9-B972-437F-B5CE-3C6AFC77BAB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176E77E3-EEC6-D927-3B0A-6605D70895A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611B34F-588A-46A5-96BB-805717A7131B}" type="slidenum">
              <a:rPr lang="en-US" smtClean="0"/>
              <a:t>‹#›</a:t>
            </a:fld>
            <a:endParaRPr lang="en-US"/>
          </a:p>
        </p:txBody>
      </p:sp>
    </p:spTree>
    <p:extLst>
      <p:ext uri="{BB962C8B-B14F-4D97-AF65-F5344CB8AC3E}">
        <p14:creationId xmlns:p14="http://schemas.microsoft.com/office/powerpoint/2010/main" val="33611903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2" Type="http://schemas.openxmlformats.org/officeDocument/2006/relationships/image" Target="../media/image1.png" /><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3" Type="http://schemas.openxmlformats.org/officeDocument/2006/relationships/hyperlink" Target="https://therosarynetwork.com/author/sils/" TargetMode="External" /><Relationship Id="rId2" Type="http://schemas.openxmlformats.org/officeDocument/2006/relationships/image" Target="../media/image2.jpeg" /><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A61D4C-238B-10E9-D7BB-B55EBB76A130}"/>
              </a:ext>
            </a:extLst>
          </p:cNvPr>
          <p:cNvSpPr>
            <a:spLocks noGrp="1"/>
          </p:cNvSpPr>
          <p:nvPr>
            <p:ph type="ctrTitle"/>
          </p:nvPr>
        </p:nvSpPr>
        <p:spPr>
          <a:xfrm>
            <a:off x="1524000" y="1122362"/>
            <a:ext cx="9144000" cy="2732945"/>
          </a:xfrm>
        </p:spPr>
        <p:txBody>
          <a:bodyPr>
            <a:normAutofit/>
          </a:bodyPr>
          <a:lstStyle/>
          <a:p>
            <a:r>
              <a:rPr lang="en-US">
                <a:latin typeface="Imprint MT Shadow" panose="04020605060303030202" pitchFamily="82" charset="0"/>
              </a:rPr>
              <a:t>The Joyful Life:</a:t>
            </a:r>
            <a:br>
              <a:rPr lang="en-US">
                <a:latin typeface="Imprint MT Shadow" panose="04020605060303030202" pitchFamily="82" charset="0"/>
              </a:rPr>
            </a:br>
            <a:r>
              <a:rPr lang="en-US">
                <a:latin typeface="Imprint MT Shadow" panose="04020605060303030202" pitchFamily="82" charset="0"/>
              </a:rPr>
              <a:t>The Letter to the</a:t>
            </a:r>
            <a:br>
              <a:rPr lang="en-US">
                <a:latin typeface="Imprint MT Shadow" panose="04020605060303030202" pitchFamily="82" charset="0"/>
              </a:rPr>
            </a:br>
            <a:r>
              <a:rPr lang="en-US">
                <a:latin typeface="Imprint MT Shadow" panose="04020605060303030202" pitchFamily="82" charset="0"/>
              </a:rPr>
              <a:t>Philippians</a:t>
            </a:r>
          </a:p>
        </p:txBody>
      </p:sp>
      <p:sp>
        <p:nvSpPr>
          <p:cNvPr id="3" name="Subtitle 2">
            <a:extLst>
              <a:ext uri="{FF2B5EF4-FFF2-40B4-BE49-F238E27FC236}">
                <a16:creationId xmlns:a16="http://schemas.microsoft.com/office/drawing/2014/main" id="{01F1C0F7-FB24-8638-6DD4-0E397CBC97C5}"/>
              </a:ext>
            </a:extLst>
          </p:cNvPr>
          <p:cNvSpPr>
            <a:spLocks noGrp="1"/>
          </p:cNvSpPr>
          <p:nvPr>
            <p:ph type="subTitle" idx="1"/>
          </p:nvPr>
        </p:nvSpPr>
        <p:spPr>
          <a:xfrm>
            <a:off x="1524000" y="4079875"/>
            <a:ext cx="9144000" cy="1655762"/>
          </a:xfrm>
        </p:spPr>
        <p:txBody>
          <a:bodyPr>
            <a:normAutofit lnSpcReduction="10000"/>
          </a:bodyPr>
          <a:lstStyle/>
          <a:p>
            <a:r>
              <a:rPr lang="en-US">
                <a:latin typeface="Imprint MT Shadow" panose="04020605060303030202" pitchFamily="82" charset="0"/>
              </a:rPr>
              <a:t>A brief overview.</a:t>
            </a:r>
          </a:p>
          <a:p>
            <a:endParaRPr lang="en-US"/>
          </a:p>
          <a:p>
            <a:r>
              <a:rPr lang="en-US"/>
              <a:t>Pastor Daniel Klem</a:t>
            </a:r>
          </a:p>
          <a:p>
            <a:r>
              <a:rPr lang="en-US"/>
              <a:t>Sunday, May 31, 2026</a:t>
            </a:r>
          </a:p>
        </p:txBody>
      </p:sp>
    </p:spTree>
    <p:extLst>
      <p:ext uri="{BB962C8B-B14F-4D97-AF65-F5344CB8AC3E}">
        <p14:creationId xmlns:p14="http://schemas.microsoft.com/office/powerpoint/2010/main" val="8894026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27B860-C6D3-5F2A-E776-37EA85D82E2D}"/>
              </a:ext>
            </a:extLst>
          </p:cNvPr>
          <p:cNvSpPr>
            <a:spLocks noGrp="1"/>
          </p:cNvSpPr>
          <p:nvPr>
            <p:ph type="title"/>
          </p:nvPr>
        </p:nvSpPr>
        <p:spPr/>
        <p:txBody>
          <a:bodyPr/>
          <a:lstStyle/>
          <a:p>
            <a:r>
              <a:rPr lang="en-US">
                <a:latin typeface="Bookman Old Style" panose="02050604050505020204" pitchFamily="18" charset="0"/>
              </a:rPr>
              <a:t>Philippians: Who, when, where …</a:t>
            </a:r>
          </a:p>
        </p:txBody>
      </p:sp>
      <p:sp>
        <p:nvSpPr>
          <p:cNvPr id="3" name="Content Placeholder 2">
            <a:extLst>
              <a:ext uri="{FF2B5EF4-FFF2-40B4-BE49-F238E27FC236}">
                <a16:creationId xmlns:a16="http://schemas.microsoft.com/office/drawing/2014/main" id="{3DB26E8F-8212-E0CC-093A-81246838D8F5}"/>
              </a:ext>
            </a:extLst>
          </p:cNvPr>
          <p:cNvSpPr>
            <a:spLocks noGrp="1"/>
          </p:cNvSpPr>
          <p:nvPr>
            <p:ph idx="1"/>
          </p:nvPr>
        </p:nvSpPr>
        <p:spPr>
          <a:xfrm>
            <a:off x="381000" y="1825625"/>
            <a:ext cx="11430000" cy="4351338"/>
          </a:xfrm>
        </p:spPr>
        <p:txBody>
          <a:bodyPr>
            <a:normAutofit lnSpcReduction="10000"/>
          </a:bodyPr>
          <a:lstStyle/>
          <a:p>
            <a:r>
              <a:rPr lang="en-US" sz="3200">
                <a:latin typeface="Bookman Old Style" panose="02050604050505020204" pitchFamily="18" charset="0"/>
              </a:rPr>
              <a:t>Philippi</a:t>
            </a:r>
          </a:p>
          <a:p>
            <a:pPr lvl="1"/>
            <a:r>
              <a:rPr lang="en-US" sz="3200">
                <a:latin typeface="Bookman Old Style" panose="02050604050505020204" pitchFamily="18" charset="0"/>
              </a:rPr>
              <a:t>357 BC – Founded by Philip II of Macedonia (Alexander the Great’s dad)</a:t>
            </a:r>
          </a:p>
          <a:p>
            <a:pPr lvl="2"/>
            <a:r>
              <a:rPr lang="en-US" sz="3200">
                <a:latin typeface="Bookman Old Style" panose="02050604050505020204" pitchFamily="18" charset="0"/>
              </a:rPr>
              <a:t>Originally called </a:t>
            </a:r>
            <a:r>
              <a:rPr lang="en-US" sz="3200" err="1">
                <a:latin typeface="Bookman Old Style" panose="02050604050505020204" pitchFamily="18" charset="0"/>
              </a:rPr>
              <a:t>Krenides</a:t>
            </a:r>
            <a:r>
              <a:rPr lang="en-US" sz="3200">
                <a:latin typeface="Bookman Old Style" panose="02050604050505020204" pitchFamily="18" charset="0"/>
              </a:rPr>
              <a:t>, “The Springs” </a:t>
            </a:r>
          </a:p>
          <a:p>
            <a:pPr lvl="2"/>
            <a:r>
              <a:rPr lang="en-US" sz="3200">
                <a:latin typeface="Bookman Old Style" panose="02050604050505020204" pitchFamily="18" charset="0"/>
              </a:rPr>
              <a:t>Gold and silver mines</a:t>
            </a:r>
          </a:p>
          <a:p>
            <a:pPr lvl="1"/>
            <a:r>
              <a:rPr lang="en-US" sz="3200">
                <a:latin typeface="Bookman Old Style" panose="02050604050505020204" pitchFamily="18" charset="0"/>
              </a:rPr>
              <a:t>42 BC – Antony and Octavian defeat Brutus and Cassius, uniting the Roman Empire under Octavian Augustus</a:t>
            </a:r>
          </a:p>
          <a:p>
            <a:pPr lvl="2"/>
            <a:r>
              <a:rPr lang="en-US" sz="3200">
                <a:latin typeface="Bookman Old Style" panose="02050604050505020204" pitchFamily="18" charset="0"/>
              </a:rPr>
              <a:t>Soldiers allowed to settle as a colony of Rome, making them Italians and Roman citizens.</a:t>
            </a:r>
          </a:p>
        </p:txBody>
      </p:sp>
    </p:spTree>
    <p:extLst>
      <p:ext uri="{BB962C8B-B14F-4D97-AF65-F5344CB8AC3E}">
        <p14:creationId xmlns:p14="http://schemas.microsoft.com/office/powerpoint/2010/main" val="25912600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464CAF-9922-5CA2-6F97-F883916B548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DAB3FF9-5275-5530-B72A-A8674DA15231}"/>
              </a:ext>
            </a:extLst>
          </p:cNvPr>
          <p:cNvSpPr>
            <a:spLocks noGrp="1"/>
          </p:cNvSpPr>
          <p:nvPr>
            <p:ph type="title"/>
          </p:nvPr>
        </p:nvSpPr>
        <p:spPr/>
        <p:txBody>
          <a:bodyPr/>
          <a:lstStyle/>
          <a:p>
            <a:r>
              <a:rPr lang="en-US">
                <a:latin typeface="Bookman Old Style" panose="02050604050505020204" pitchFamily="18" charset="0"/>
              </a:rPr>
              <a:t>Philippians: Who, when, where …</a:t>
            </a:r>
          </a:p>
        </p:txBody>
      </p:sp>
      <p:sp>
        <p:nvSpPr>
          <p:cNvPr id="3" name="Content Placeholder 2">
            <a:extLst>
              <a:ext uri="{FF2B5EF4-FFF2-40B4-BE49-F238E27FC236}">
                <a16:creationId xmlns:a16="http://schemas.microsoft.com/office/drawing/2014/main" id="{2F118A3E-B235-6316-D9EC-22E4BEF5A0D8}"/>
              </a:ext>
            </a:extLst>
          </p:cNvPr>
          <p:cNvSpPr>
            <a:spLocks noGrp="1"/>
          </p:cNvSpPr>
          <p:nvPr>
            <p:ph idx="1"/>
          </p:nvPr>
        </p:nvSpPr>
        <p:spPr>
          <a:xfrm>
            <a:off x="381000" y="1825625"/>
            <a:ext cx="11430000" cy="4351338"/>
          </a:xfrm>
        </p:spPr>
        <p:txBody>
          <a:bodyPr>
            <a:normAutofit fontScale="92500"/>
          </a:bodyPr>
          <a:lstStyle/>
          <a:p>
            <a:r>
              <a:rPr lang="en-US" sz="3200">
                <a:latin typeface="Bookman Old Style" panose="02050604050505020204" pitchFamily="18" charset="0"/>
              </a:rPr>
              <a:t>Philippi</a:t>
            </a:r>
          </a:p>
          <a:p>
            <a:pPr lvl="1"/>
            <a:r>
              <a:rPr lang="en-US" sz="3200">
                <a:latin typeface="Bookman Old Style" panose="02050604050505020204" pitchFamily="18" charset="0"/>
              </a:rPr>
              <a:t>Acts 16</a:t>
            </a:r>
          </a:p>
          <a:p>
            <a:pPr lvl="2"/>
            <a:r>
              <a:rPr lang="en-US" sz="3200">
                <a:latin typeface="Bookman Old Style" panose="02050604050505020204" pitchFamily="18" charset="0"/>
              </a:rPr>
              <a:t>Paul called by God to Macedonia</a:t>
            </a:r>
          </a:p>
          <a:p>
            <a:pPr lvl="2"/>
            <a:r>
              <a:rPr lang="en-US" sz="3200">
                <a:latin typeface="Bookman Old Style" panose="02050604050505020204" pitchFamily="18" charset="0"/>
              </a:rPr>
              <a:t>Meets Jewish merchant Lydia and friends (vv. 12-15)</a:t>
            </a:r>
          </a:p>
          <a:p>
            <a:pPr lvl="2"/>
            <a:r>
              <a:rPr lang="en-US" sz="3200">
                <a:latin typeface="Bookman Old Style" panose="02050604050505020204" pitchFamily="18" charset="0"/>
              </a:rPr>
              <a:t>Casts out a serpent spirit from a girl, then beaten and thrown in jail (vv. 16-24)</a:t>
            </a:r>
          </a:p>
          <a:p>
            <a:pPr lvl="2"/>
            <a:r>
              <a:rPr lang="en-US" sz="3200">
                <a:latin typeface="Bookman Old Style" panose="02050604050505020204" pitchFamily="18" charset="0"/>
              </a:rPr>
              <a:t>The jailer comes to faith (vv. 25-34)</a:t>
            </a:r>
          </a:p>
          <a:p>
            <a:pPr lvl="2"/>
            <a:r>
              <a:rPr lang="en-US" sz="3200">
                <a:latin typeface="Bookman Old Style" panose="02050604050505020204" pitchFamily="18" charset="0"/>
              </a:rPr>
              <a:t>Paul uses his Roman citizenship, and is asked to leave (vv. 35-40)</a:t>
            </a:r>
          </a:p>
        </p:txBody>
      </p:sp>
    </p:spTree>
    <p:extLst>
      <p:ext uri="{BB962C8B-B14F-4D97-AF65-F5344CB8AC3E}">
        <p14:creationId xmlns:p14="http://schemas.microsoft.com/office/powerpoint/2010/main" val="20091084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4C97FC-40A6-FE2E-C336-20CBF7F28C9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CBD525F-4FB9-3A61-E82D-368EBF568E8C}"/>
              </a:ext>
            </a:extLst>
          </p:cNvPr>
          <p:cNvSpPr>
            <a:spLocks noGrp="1"/>
          </p:cNvSpPr>
          <p:nvPr>
            <p:ph type="title"/>
          </p:nvPr>
        </p:nvSpPr>
        <p:spPr/>
        <p:txBody>
          <a:bodyPr/>
          <a:lstStyle/>
          <a:p>
            <a:r>
              <a:rPr lang="en-US">
                <a:latin typeface="Bookman Old Style" panose="02050604050505020204" pitchFamily="18" charset="0"/>
              </a:rPr>
              <a:t>Philippians: Who, when, where …</a:t>
            </a:r>
          </a:p>
        </p:txBody>
      </p:sp>
      <p:sp>
        <p:nvSpPr>
          <p:cNvPr id="3" name="Content Placeholder 2">
            <a:extLst>
              <a:ext uri="{FF2B5EF4-FFF2-40B4-BE49-F238E27FC236}">
                <a16:creationId xmlns:a16="http://schemas.microsoft.com/office/drawing/2014/main" id="{7D8707C5-1224-C36F-8683-D17852557361}"/>
              </a:ext>
            </a:extLst>
          </p:cNvPr>
          <p:cNvSpPr>
            <a:spLocks noGrp="1"/>
          </p:cNvSpPr>
          <p:nvPr>
            <p:ph idx="1"/>
          </p:nvPr>
        </p:nvSpPr>
        <p:spPr>
          <a:xfrm>
            <a:off x="838200" y="1825625"/>
            <a:ext cx="10605940" cy="4351338"/>
          </a:xfrm>
        </p:spPr>
        <p:txBody>
          <a:bodyPr>
            <a:normAutofit/>
          </a:bodyPr>
          <a:lstStyle/>
          <a:p>
            <a:r>
              <a:rPr lang="en-US" sz="3200">
                <a:latin typeface="Bookman Old Style" panose="02050604050505020204" pitchFamily="18" charset="0"/>
              </a:rPr>
              <a:t>Philippians – Part of the “Prison Epistles”</a:t>
            </a:r>
          </a:p>
          <a:p>
            <a:pPr lvl="1"/>
            <a:r>
              <a:rPr lang="en-US" sz="3200">
                <a:latin typeface="Bookman Old Style" panose="02050604050505020204" pitchFamily="18" charset="0"/>
              </a:rPr>
              <a:t>Ephesians, Philippians, Colossians, Philemon</a:t>
            </a:r>
          </a:p>
          <a:p>
            <a:pPr lvl="1"/>
            <a:r>
              <a:rPr lang="en-US" sz="3200">
                <a:latin typeface="Bookman Old Style" panose="02050604050505020204" pitchFamily="18" charset="0"/>
              </a:rPr>
              <a:t>Grouped with Galatians</a:t>
            </a:r>
          </a:p>
        </p:txBody>
      </p:sp>
    </p:spTree>
    <p:extLst>
      <p:ext uri="{BB962C8B-B14F-4D97-AF65-F5344CB8AC3E}">
        <p14:creationId xmlns:p14="http://schemas.microsoft.com/office/powerpoint/2010/main" val="20757887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B1885C-8857-D3C7-2C6E-FDD638A11EE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481ACB5E-55A6-B63A-2B2D-50F389913443}"/>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DD10ADB1-8B2C-9ED1-AD7A-5C15E354B868}"/>
              </a:ext>
            </a:extLst>
          </p:cNvPr>
          <p:cNvPicPr>
            <a:picLocks noChangeAspect="1"/>
          </p:cNvPicPr>
          <p:nvPr/>
        </p:nvPicPr>
        <p:blipFill>
          <a:blip r:embed="rId2"/>
          <a:stretch>
            <a:fillRect/>
          </a:stretch>
        </p:blipFill>
        <p:spPr>
          <a:xfrm>
            <a:off x="387666" y="0"/>
            <a:ext cx="11416669" cy="6858000"/>
          </a:xfrm>
          <a:prstGeom prst="rect">
            <a:avLst/>
          </a:prstGeom>
        </p:spPr>
      </p:pic>
    </p:spTree>
    <p:extLst>
      <p:ext uri="{BB962C8B-B14F-4D97-AF65-F5344CB8AC3E}">
        <p14:creationId xmlns:p14="http://schemas.microsoft.com/office/powerpoint/2010/main" val="338545637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94CAA0-5F0C-C5CB-CD80-9A3E28BC4D1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253D979-A18B-53F8-A69F-0F90AAABD300}"/>
              </a:ext>
            </a:extLst>
          </p:cNvPr>
          <p:cNvSpPr>
            <a:spLocks noGrp="1"/>
          </p:cNvSpPr>
          <p:nvPr>
            <p:ph type="title"/>
          </p:nvPr>
        </p:nvSpPr>
        <p:spPr/>
        <p:txBody>
          <a:bodyPr/>
          <a:lstStyle/>
          <a:p>
            <a:r>
              <a:rPr lang="en-US">
                <a:latin typeface="Bookman Old Style" panose="02050604050505020204" pitchFamily="18" charset="0"/>
              </a:rPr>
              <a:t>Philippians: Who, when, where …</a:t>
            </a:r>
          </a:p>
        </p:txBody>
      </p:sp>
      <p:sp>
        <p:nvSpPr>
          <p:cNvPr id="3" name="Content Placeholder 2">
            <a:extLst>
              <a:ext uri="{FF2B5EF4-FFF2-40B4-BE49-F238E27FC236}">
                <a16:creationId xmlns:a16="http://schemas.microsoft.com/office/drawing/2014/main" id="{BBD03EFB-D891-7D4F-186A-74A5A3670DE5}"/>
              </a:ext>
            </a:extLst>
          </p:cNvPr>
          <p:cNvSpPr>
            <a:spLocks noGrp="1"/>
          </p:cNvSpPr>
          <p:nvPr>
            <p:ph idx="1"/>
          </p:nvPr>
        </p:nvSpPr>
        <p:spPr>
          <a:xfrm>
            <a:off x="838200" y="1825625"/>
            <a:ext cx="10605940" cy="4667250"/>
          </a:xfrm>
        </p:spPr>
        <p:txBody>
          <a:bodyPr>
            <a:normAutofit lnSpcReduction="10000"/>
          </a:bodyPr>
          <a:lstStyle/>
          <a:p>
            <a:r>
              <a:rPr lang="en-US" sz="3200">
                <a:latin typeface="Bookman Old Style" panose="02050604050505020204" pitchFamily="18" charset="0"/>
              </a:rPr>
              <a:t>Philippians – Part of the “Prison Epistles”</a:t>
            </a:r>
          </a:p>
          <a:p>
            <a:pPr lvl="1"/>
            <a:r>
              <a:rPr lang="en-US" sz="3200">
                <a:latin typeface="Bookman Old Style" panose="02050604050505020204" pitchFamily="18" charset="0"/>
              </a:rPr>
              <a:t>Ephesians, Philippians, Colossians, Philemon</a:t>
            </a:r>
          </a:p>
          <a:p>
            <a:pPr lvl="1"/>
            <a:r>
              <a:rPr lang="en-US" sz="3200">
                <a:latin typeface="Bookman Old Style" panose="02050604050505020204" pitchFamily="18" charset="0"/>
              </a:rPr>
              <a:t>Grouped with Galatians</a:t>
            </a:r>
          </a:p>
          <a:p>
            <a:pPr lvl="1"/>
            <a:r>
              <a:rPr lang="en-US" sz="3200">
                <a:latin typeface="Bookman Old Style" panose="02050604050505020204" pitchFamily="18" charset="0"/>
              </a:rPr>
              <a:t>Galatians is Paul’s angriest letter</a:t>
            </a:r>
          </a:p>
          <a:p>
            <a:pPr lvl="2"/>
            <a:r>
              <a:rPr lang="en-US" sz="3200">
                <a:latin typeface="Bookman Old Style" panose="02050604050505020204" pitchFamily="18" charset="0"/>
              </a:rPr>
              <a:t>1:6 – “I am astonished that you are … deserting him … for another gospel”</a:t>
            </a:r>
          </a:p>
          <a:p>
            <a:pPr lvl="2"/>
            <a:r>
              <a:rPr lang="en-US" sz="3200">
                <a:latin typeface="Bookman Old Style" panose="02050604050505020204" pitchFamily="18" charset="0"/>
              </a:rPr>
              <a:t>3:1ff – “O foolish Galatians!” “Are you … Did you …”</a:t>
            </a:r>
          </a:p>
          <a:p>
            <a:pPr lvl="2"/>
            <a:r>
              <a:rPr lang="en-US" sz="3200">
                <a:latin typeface="Bookman Old Style" panose="02050604050505020204" pitchFamily="18" charset="0"/>
              </a:rPr>
              <a:t>5:12 – “I wish [they] … would emasculate themselves!”</a:t>
            </a:r>
          </a:p>
        </p:txBody>
      </p:sp>
    </p:spTree>
    <p:extLst>
      <p:ext uri="{BB962C8B-B14F-4D97-AF65-F5344CB8AC3E}">
        <p14:creationId xmlns:p14="http://schemas.microsoft.com/office/powerpoint/2010/main" val="2779047092"/>
      </p:ext>
    </p:extLst>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C4FD78-315B-375C-69FA-D1E0E4AE6DB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B16FB56-27FC-8CAE-9057-7B91664A8BC6}"/>
              </a:ext>
            </a:extLst>
          </p:cNvPr>
          <p:cNvSpPr>
            <a:spLocks noGrp="1"/>
          </p:cNvSpPr>
          <p:nvPr>
            <p:ph type="title"/>
          </p:nvPr>
        </p:nvSpPr>
        <p:spPr/>
        <p:txBody>
          <a:bodyPr/>
          <a:lstStyle/>
          <a:p>
            <a:r>
              <a:rPr lang="en-US">
                <a:latin typeface="Bookman Old Style" panose="02050604050505020204" pitchFamily="18" charset="0"/>
              </a:rPr>
              <a:t>Philippians: Who, when, where …</a:t>
            </a:r>
          </a:p>
        </p:txBody>
      </p:sp>
      <p:sp>
        <p:nvSpPr>
          <p:cNvPr id="3" name="Content Placeholder 2">
            <a:extLst>
              <a:ext uri="{FF2B5EF4-FFF2-40B4-BE49-F238E27FC236}">
                <a16:creationId xmlns:a16="http://schemas.microsoft.com/office/drawing/2014/main" id="{432F0484-701B-F33B-3F5F-9FE25D11E77D}"/>
              </a:ext>
            </a:extLst>
          </p:cNvPr>
          <p:cNvSpPr>
            <a:spLocks noGrp="1"/>
          </p:cNvSpPr>
          <p:nvPr>
            <p:ph idx="1"/>
          </p:nvPr>
        </p:nvSpPr>
        <p:spPr>
          <a:xfrm>
            <a:off x="838200" y="1690688"/>
            <a:ext cx="10605940" cy="4802187"/>
          </a:xfrm>
        </p:spPr>
        <p:txBody>
          <a:bodyPr>
            <a:normAutofit/>
          </a:bodyPr>
          <a:lstStyle/>
          <a:p>
            <a:r>
              <a:rPr lang="en-US" sz="3200">
                <a:latin typeface="Bookman Old Style" panose="02050604050505020204" pitchFamily="18" charset="0"/>
              </a:rPr>
              <a:t>Philippians – The happiest letter</a:t>
            </a:r>
          </a:p>
          <a:p>
            <a:pPr lvl="1"/>
            <a:r>
              <a:rPr lang="en-US" sz="3200">
                <a:latin typeface="Bookman Old Style" panose="02050604050505020204" pitchFamily="18" charset="0"/>
              </a:rPr>
              <a:t>Authored by Paul with Timothy</a:t>
            </a:r>
          </a:p>
          <a:p>
            <a:pPr lvl="2"/>
            <a:r>
              <a:rPr lang="en-US" sz="2800">
                <a:latin typeface="Bookman Old Style" panose="02050604050505020204" pitchFamily="18" charset="0"/>
              </a:rPr>
              <a:t>Like 2 Corinthians, Colossians, 1 &amp; 2 Thessalonians, and Philemon</a:t>
            </a:r>
          </a:p>
          <a:p>
            <a:pPr lvl="1"/>
            <a:r>
              <a:rPr lang="en-US" sz="3200">
                <a:latin typeface="Bookman Old Style" panose="02050604050505020204" pitchFamily="18" charset="0"/>
              </a:rPr>
              <a:t>Agreed to most likely be AD 61-62 from Rome</a:t>
            </a:r>
          </a:p>
          <a:p>
            <a:pPr lvl="2"/>
            <a:r>
              <a:rPr lang="en-US" sz="3200">
                <a:latin typeface="Bookman Old Style" panose="02050604050505020204" pitchFamily="18" charset="0"/>
              </a:rPr>
              <a:t>4:21 – “… those of Caesar’s household.”</a:t>
            </a:r>
          </a:p>
          <a:p>
            <a:pPr lvl="2"/>
            <a:r>
              <a:rPr lang="en-US" sz="3200">
                <a:latin typeface="Bookman Old Style" panose="02050604050505020204" pitchFamily="18" charset="0"/>
              </a:rPr>
              <a:t>1:21-23 – “die is gain … depart, and be with Christ”</a:t>
            </a:r>
          </a:p>
          <a:p>
            <a:pPr lvl="1"/>
            <a:r>
              <a:rPr lang="en-US" sz="3200">
                <a:latin typeface="Bookman Old Style" panose="02050604050505020204" pitchFamily="18" charset="0"/>
              </a:rPr>
              <a:t>Thankfulness for the Philippians</a:t>
            </a:r>
          </a:p>
          <a:p>
            <a:pPr lvl="2"/>
            <a:r>
              <a:rPr lang="en-US" sz="2800">
                <a:latin typeface="Bookman Old Style" panose="02050604050505020204" pitchFamily="18" charset="0"/>
              </a:rPr>
              <a:t>1:3-11; 4:10-23</a:t>
            </a:r>
          </a:p>
        </p:txBody>
      </p:sp>
    </p:spTree>
    <p:extLst>
      <p:ext uri="{BB962C8B-B14F-4D97-AF65-F5344CB8AC3E}">
        <p14:creationId xmlns:p14="http://schemas.microsoft.com/office/powerpoint/2010/main" val="243935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72807A-EC81-21F3-85A6-80CCC0A25B8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4F87338-F05C-EA9C-2777-7497837B1AFF}"/>
              </a:ext>
            </a:extLst>
          </p:cNvPr>
          <p:cNvSpPr>
            <a:spLocks noGrp="1"/>
          </p:cNvSpPr>
          <p:nvPr>
            <p:ph type="title"/>
          </p:nvPr>
        </p:nvSpPr>
        <p:spPr/>
        <p:txBody>
          <a:bodyPr/>
          <a:lstStyle/>
          <a:p>
            <a:r>
              <a:rPr lang="en-US">
                <a:latin typeface="Bookman Old Style" panose="02050604050505020204" pitchFamily="18" charset="0"/>
              </a:rPr>
              <a:t>Philippians: Compare &amp; Contrast</a:t>
            </a:r>
          </a:p>
        </p:txBody>
      </p:sp>
      <p:sp>
        <p:nvSpPr>
          <p:cNvPr id="3" name="Content Placeholder 2">
            <a:extLst>
              <a:ext uri="{FF2B5EF4-FFF2-40B4-BE49-F238E27FC236}">
                <a16:creationId xmlns:a16="http://schemas.microsoft.com/office/drawing/2014/main" id="{EF80B5D1-6270-2B8C-2C60-FB7CC555135D}"/>
              </a:ext>
            </a:extLst>
          </p:cNvPr>
          <p:cNvSpPr>
            <a:spLocks noGrp="1"/>
          </p:cNvSpPr>
          <p:nvPr>
            <p:ph idx="1"/>
          </p:nvPr>
        </p:nvSpPr>
        <p:spPr>
          <a:xfrm>
            <a:off x="838200" y="1690688"/>
            <a:ext cx="10605940" cy="4802187"/>
          </a:xfrm>
        </p:spPr>
        <p:txBody>
          <a:bodyPr>
            <a:normAutofit/>
          </a:bodyPr>
          <a:lstStyle/>
          <a:p>
            <a:r>
              <a:rPr lang="en-US" sz="3200">
                <a:latin typeface="Bookman Old Style" panose="02050604050505020204" pitchFamily="18" charset="0"/>
              </a:rPr>
              <a:t>Philippians – The happiest letter</a:t>
            </a:r>
          </a:p>
          <a:p>
            <a:pPr lvl="1"/>
            <a:r>
              <a:rPr lang="en-US" sz="3200">
                <a:latin typeface="Bookman Old Style" panose="02050604050505020204" pitchFamily="18" charset="0"/>
              </a:rPr>
              <a:t>In agreement with the angriest:</a:t>
            </a:r>
          </a:p>
          <a:p>
            <a:pPr lvl="1"/>
            <a:r>
              <a:rPr lang="en-US" sz="3200">
                <a:latin typeface="Bookman Old Style" panose="02050604050505020204" pitchFamily="18" charset="0"/>
              </a:rPr>
              <a:t>Galatians 6:11-18</a:t>
            </a:r>
          </a:p>
          <a:p>
            <a:pPr lvl="2"/>
            <a:r>
              <a:rPr lang="en-US" sz="2800">
                <a:latin typeface="Bookman Old Style" panose="02050604050505020204" pitchFamily="18" charset="0"/>
              </a:rPr>
              <a:t>Paul shares the same concerns in Philippians</a:t>
            </a:r>
          </a:p>
          <a:p>
            <a:pPr lvl="2"/>
            <a:r>
              <a:rPr lang="en-US" sz="2800">
                <a:latin typeface="Bookman Old Style" panose="02050604050505020204" pitchFamily="18" charset="0"/>
              </a:rPr>
              <a:t>The Philippians are doing better than the Galatians!</a:t>
            </a:r>
          </a:p>
        </p:txBody>
      </p:sp>
    </p:spTree>
    <p:extLst>
      <p:ext uri="{BB962C8B-B14F-4D97-AF65-F5344CB8AC3E}">
        <p14:creationId xmlns:p14="http://schemas.microsoft.com/office/powerpoint/2010/main" val="19092900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593823-6F78-B892-0FF1-229351BFC26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3892A1C-6020-FF98-885E-952A5462431A}"/>
              </a:ext>
            </a:extLst>
          </p:cNvPr>
          <p:cNvSpPr>
            <a:spLocks noGrp="1"/>
          </p:cNvSpPr>
          <p:nvPr>
            <p:ph type="title"/>
          </p:nvPr>
        </p:nvSpPr>
        <p:spPr/>
        <p:txBody>
          <a:bodyPr/>
          <a:lstStyle/>
          <a:p>
            <a:r>
              <a:rPr lang="en-US">
                <a:latin typeface="Bookman Old Style" panose="02050604050505020204" pitchFamily="18" charset="0"/>
              </a:rPr>
              <a:t>Philippians: Paul’s (&amp; Our) Joy</a:t>
            </a:r>
          </a:p>
        </p:txBody>
      </p:sp>
      <p:sp>
        <p:nvSpPr>
          <p:cNvPr id="3" name="Content Placeholder 2">
            <a:extLst>
              <a:ext uri="{FF2B5EF4-FFF2-40B4-BE49-F238E27FC236}">
                <a16:creationId xmlns:a16="http://schemas.microsoft.com/office/drawing/2014/main" id="{06DAD111-6B9F-12C3-36EF-B6606937C766}"/>
              </a:ext>
            </a:extLst>
          </p:cNvPr>
          <p:cNvSpPr>
            <a:spLocks noGrp="1"/>
          </p:cNvSpPr>
          <p:nvPr>
            <p:ph idx="1"/>
          </p:nvPr>
        </p:nvSpPr>
        <p:spPr>
          <a:xfrm>
            <a:off x="838200" y="1690688"/>
            <a:ext cx="10605940" cy="4802187"/>
          </a:xfrm>
        </p:spPr>
        <p:txBody>
          <a:bodyPr>
            <a:normAutofit/>
          </a:bodyPr>
          <a:lstStyle/>
          <a:p>
            <a:r>
              <a:rPr lang="en-US" sz="3200">
                <a:latin typeface="Bookman Old Style" panose="02050604050505020204" pitchFamily="18" charset="0"/>
              </a:rPr>
              <a:t>Philippians – The happiest letter</a:t>
            </a:r>
            <a:r>
              <a:rPr lang="el-GR" sz="3200">
                <a:latin typeface="Bookman Old Style" panose="02050604050505020204" pitchFamily="18" charset="0"/>
              </a:rPr>
              <a:t> – </a:t>
            </a:r>
            <a:r>
              <a:rPr lang="en-US" sz="3200">
                <a:latin typeface="Bookman Old Style" panose="02050604050505020204" pitchFamily="18" charset="0"/>
              </a:rPr>
              <a:t>Joy, Grace, Thanks</a:t>
            </a:r>
            <a:r>
              <a:rPr lang="el-GR" sz="3200">
                <a:latin typeface="Bookman Old Style" panose="02050604050505020204" pitchFamily="18" charset="0"/>
              </a:rPr>
              <a:t>, </a:t>
            </a:r>
            <a:r>
              <a:rPr lang="en-US" sz="3200">
                <a:latin typeface="Bookman Old Style" panose="02050604050505020204" pitchFamily="18" charset="0"/>
              </a:rPr>
              <a:t>Rejoice – 23 times – </a:t>
            </a:r>
            <a:r>
              <a:rPr lang="el-GR" sz="3200">
                <a:latin typeface="Bookman Old Style" panose="02050604050505020204" pitchFamily="18" charset="0"/>
              </a:rPr>
              <a:t>χάρις </a:t>
            </a:r>
            <a:r>
              <a:rPr lang="en-US" sz="3200">
                <a:latin typeface="Bookman Old Style" panose="02050604050505020204" pitchFamily="18" charset="0"/>
              </a:rPr>
              <a:t>(</a:t>
            </a:r>
            <a:r>
              <a:rPr lang="en-US" sz="3200" err="1">
                <a:latin typeface="Bookman Old Style" panose="02050604050505020204" pitchFamily="18" charset="0"/>
              </a:rPr>
              <a:t>charis</a:t>
            </a:r>
            <a:r>
              <a:rPr lang="en-US" sz="3200">
                <a:latin typeface="Bookman Old Style" panose="02050604050505020204" pitchFamily="18" charset="0"/>
              </a:rPr>
              <a:t>)</a:t>
            </a:r>
          </a:p>
          <a:p>
            <a:pPr lvl="1"/>
            <a:r>
              <a:rPr lang="en-US" sz="3200">
                <a:latin typeface="Bookman Old Style" panose="02050604050505020204" pitchFamily="18" charset="0"/>
              </a:rPr>
              <a:t>Ch. 1 – Thankfulness and the Gospel</a:t>
            </a:r>
          </a:p>
          <a:p>
            <a:pPr lvl="2"/>
            <a:r>
              <a:rPr lang="en-US" sz="3200">
                <a:latin typeface="Bookman Old Style" panose="02050604050505020204" pitchFamily="18" charset="0"/>
              </a:rPr>
              <a:t>vv. 12-14</a:t>
            </a:r>
          </a:p>
          <a:p>
            <a:pPr lvl="2"/>
            <a:r>
              <a:rPr lang="en-US" sz="3200">
                <a:latin typeface="Bookman Old Style" panose="02050604050505020204" pitchFamily="18" charset="0"/>
              </a:rPr>
              <a:t>vv. 18-21, 27</a:t>
            </a:r>
          </a:p>
          <a:p>
            <a:pPr lvl="1"/>
            <a:r>
              <a:rPr lang="en-US" sz="3200">
                <a:latin typeface="Bookman Old Style" panose="02050604050505020204" pitchFamily="18" charset="0"/>
              </a:rPr>
              <a:t>Ch. 2 – Living like Christ</a:t>
            </a:r>
          </a:p>
          <a:p>
            <a:pPr lvl="2"/>
            <a:r>
              <a:rPr lang="en-US" sz="3200">
                <a:latin typeface="Bookman Old Style" panose="02050604050505020204" pitchFamily="18" charset="0"/>
              </a:rPr>
              <a:t>vv. 2,4-5</a:t>
            </a:r>
          </a:p>
          <a:p>
            <a:pPr lvl="2"/>
            <a:r>
              <a:rPr lang="en-US" sz="3200">
                <a:latin typeface="Bookman Old Style" panose="02050604050505020204" pitchFamily="18" charset="0"/>
              </a:rPr>
              <a:t>vv. 12-13</a:t>
            </a:r>
          </a:p>
        </p:txBody>
      </p:sp>
    </p:spTree>
    <p:extLst>
      <p:ext uri="{BB962C8B-B14F-4D97-AF65-F5344CB8AC3E}">
        <p14:creationId xmlns:p14="http://schemas.microsoft.com/office/powerpoint/2010/main" val="31174367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DEC12F-E506-B0F1-F7CA-001FC9CFA42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B11A436-3BC0-CEF4-7131-649314AF8247}"/>
              </a:ext>
            </a:extLst>
          </p:cNvPr>
          <p:cNvSpPr>
            <a:spLocks noGrp="1"/>
          </p:cNvSpPr>
          <p:nvPr>
            <p:ph type="title"/>
          </p:nvPr>
        </p:nvSpPr>
        <p:spPr/>
        <p:txBody>
          <a:bodyPr/>
          <a:lstStyle/>
          <a:p>
            <a:r>
              <a:rPr lang="en-US">
                <a:latin typeface="Bookman Old Style" panose="02050604050505020204" pitchFamily="18" charset="0"/>
              </a:rPr>
              <a:t>Philippians: Paul’s (&amp; Our) Joy</a:t>
            </a:r>
          </a:p>
        </p:txBody>
      </p:sp>
      <p:sp>
        <p:nvSpPr>
          <p:cNvPr id="3" name="Content Placeholder 2">
            <a:extLst>
              <a:ext uri="{FF2B5EF4-FFF2-40B4-BE49-F238E27FC236}">
                <a16:creationId xmlns:a16="http://schemas.microsoft.com/office/drawing/2014/main" id="{D7799E8C-C422-DDC7-CCE2-74192BE08AB0}"/>
              </a:ext>
            </a:extLst>
          </p:cNvPr>
          <p:cNvSpPr>
            <a:spLocks noGrp="1"/>
          </p:cNvSpPr>
          <p:nvPr>
            <p:ph idx="1"/>
          </p:nvPr>
        </p:nvSpPr>
        <p:spPr>
          <a:xfrm>
            <a:off x="838200" y="1527142"/>
            <a:ext cx="10605940" cy="4965733"/>
          </a:xfrm>
        </p:spPr>
        <p:txBody>
          <a:bodyPr>
            <a:noAutofit/>
          </a:bodyPr>
          <a:lstStyle/>
          <a:p>
            <a:r>
              <a:rPr lang="en-US" sz="3200">
                <a:latin typeface="Bookman Old Style" panose="02050604050505020204" pitchFamily="18" charset="0"/>
              </a:rPr>
              <a:t>Philippians – The happiest letter</a:t>
            </a:r>
            <a:r>
              <a:rPr lang="el-GR" sz="3200">
                <a:latin typeface="Bookman Old Style" panose="02050604050505020204" pitchFamily="18" charset="0"/>
              </a:rPr>
              <a:t> – </a:t>
            </a:r>
            <a:r>
              <a:rPr lang="en-US" sz="3200">
                <a:latin typeface="Bookman Old Style" panose="02050604050505020204" pitchFamily="18" charset="0"/>
              </a:rPr>
              <a:t>Joy, Grace, Thanks</a:t>
            </a:r>
            <a:r>
              <a:rPr lang="el-GR" sz="3200">
                <a:latin typeface="Bookman Old Style" panose="02050604050505020204" pitchFamily="18" charset="0"/>
              </a:rPr>
              <a:t>, </a:t>
            </a:r>
            <a:r>
              <a:rPr lang="en-US" sz="3200">
                <a:latin typeface="Bookman Old Style" panose="02050604050505020204" pitchFamily="18" charset="0"/>
              </a:rPr>
              <a:t>Rejoice – 23 times – </a:t>
            </a:r>
            <a:r>
              <a:rPr lang="el-GR" sz="3200">
                <a:latin typeface="Bookman Old Style" panose="02050604050505020204" pitchFamily="18" charset="0"/>
              </a:rPr>
              <a:t>χάρις </a:t>
            </a:r>
            <a:r>
              <a:rPr lang="en-US" sz="3200">
                <a:latin typeface="Bookman Old Style" panose="02050604050505020204" pitchFamily="18" charset="0"/>
              </a:rPr>
              <a:t>(</a:t>
            </a:r>
            <a:r>
              <a:rPr lang="en-US" sz="3200" err="1">
                <a:latin typeface="Bookman Old Style" panose="02050604050505020204" pitchFamily="18" charset="0"/>
              </a:rPr>
              <a:t>charis</a:t>
            </a:r>
            <a:r>
              <a:rPr lang="en-US" sz="3200">
                <a:latin typeface="Bookman Old Style" panose="02050604050505020204" pitchFamily="18" charset="0"/>
              </a:rPr>
              <a:t>)</a:t>
            </a:r>
          </a:p>
          <a:p>
            <a:pPr lvl="1"/>
            <a:r>
              <a:rPr lang="en-US" sz="3200">
                <a:latin typeface="Bookman Old Style" panose="02050604050505020204" pitchFamily="18" charset="0"/>
              </a:rPr>
              <a:t>Ch. 1 – Thankfulness and the Gospel</a:t>
            </a:r>
          </a:p>
          <a:p>
            <a:pPr lvl="1"/>
            <a:r>
              <a:rPr lang="en-US" sz="3200">
                <a:latin typeface="Bookman Old Style" panose="02050604050505020204" pitchFamily="18" charset="0"/>
              </a:rPr>
              <a:t>Ch. 2 – Living like Christ</a:t>
            </a:r>
          </a:p>
          <a:p>
            <a:pPr lvl="1"/>
            <a:r>
              <a:rPr lang="en-US" sz="3200">
                <a:latin typeface="Bookman Old Style" panose="02050604050505020204" pitchFamily="18" charset="0"/>
              </a:rPr>
              <a:t>Ch. 3 – Christ’s Righteousness in Us</a:t>
            </a:r>
          </a:p>
          <a:p>
            <a:pPr lvl="2"/>
            <a:r>
              <a:rPr lang="en-US" sz="3200">
                <a:latin typeface="Bookman Old Style" panose="02050604050505020204" pitchFamily="18" charset="0"/>
              </a:rPr>
              <a:t>v. 1</a:t>
            </a:r>
          </a:p>
          <a:p>
            <a:pPr lvl="2"/>
            <a:r>
              <a:rPr lang="en-US" sz="3200">
                <a:latin typeface="Bookman Old Style" panose="02050604050505020204" pitchFamily="18" charset="0"/>
              </a:rPr>
              <a:t>vv. 2-3 (warning from Galatians)</a:t>
            </a:r>
          </a:p>
          <a:p>
            <a:pPr lvl="2"/>
            <a:r>
              <a:rPr lang="en-US" sz="3200">
                <a:latin typeface="Bookman Old Style" panose="02050604050505020204" pitchFamily="18" charset="0"/>
              </a:rPr>
              <a:t>vv. 8-12</a:t>
            </a:r>
          </a:p>
          <a:p>
            <a:pPr lvl="1"/>
            <a:r>
              <a:rPr lang="en-US" sz="3200">
                <a:latin typeface="Bookman Old Style" panose="02050604050505020204" pitchFamily="18" charset="0"/>
              </a:rPr>
              <a:t>Ch. 4 – Rejoice in God and Each Other in Christ</a:t>
            </a:r>
          </a:p>
          <a:p>
            <a:pPr lvl="2"/>
            <a:r>
              <a:rPr lang="en-US" sz="3200">
                <a:latin typeface="Bookman Old Style" panose="02050604050505020204" pitchFamily="18" charset="0"/>
              </a:rPr>
              <a:t>vv. 4, 8, 10-13</a:t>
            </a:r>
          </a:p>
        </p:txBody>
      </p:sp>
    </p:spTree>
    <p:extLst>
      <p:ext uri="{BB962C8B-B14F-4D97-AF65-F5344CB8AC3E}">
        <p14:creationId xmlns:p14="http://schemas.microsoft.com/office/powerpoint/2010/main" val="34174218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7DD21D-B499-B0B2-6C09-1C9780F70A5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47D84B1-61CD-43FE-857E-7698571F0480}"/>
              </a:ext>
            </a:extLst>
          </p:cNvPr>
          <p:cNvSpPr>
            <a:spLocks noGrp="1"/>
          </p:cNvSpPr>
          <p:nvPr>
            <p:ph type="title"/>
          </p:nvPr>
        </p:nvSpPr>
        <p:spPr/>
        <p:txBody>
          <a:bodyPr/>
          <a:lstStyle/>
          <a:p>
            <a:r>
              <a:rPr lang="en-US">
                <a:latin typeface="Bookman Old Style" panose="02050604050505020204" pitchFamily="18" charset="0"/>
              </a:rPr>
              <a:t>Philippians: The Whole Point</a:t>
            </a:r>
          </a:p>
        </p:txBody>
      </p:sp>
      <p:sp>
        <p:nvSpPr>
          <p:cNvPr id="3" name="Content Placeholder 2">
            <a:extLst>
              <a:ext uri="{FF2B5EF4-FFF2-40B4-BE49-F238E27FC236}">
                <a16:creationId xmlns:a16="http://schemas.microsoft.com/office/drawing/2014/main" id="{56539D04-348A-0A1B-1556-2D8A9731164C}"/>
              </a:ext>
            </a:extLst>
          </p:cNvPr>
          <p:cNvSpPr>
            <a:spLocks noGrp="1"/>
          </p:cNvSpPr>
          <p:nvPr>
            <p:ph idx="1"/>
          </p:nvPr>
        </p:nvSpPr>
        <p:spPr>
          <a:xfrm>
            <a:off x="381000" y="1395168"/>
            <a:ext cx="11430000" cy="5097708"/>
          </a:xfrm>
          <a:blipFill dpi="0" rotWithShape="1">
            <a:blip r:embed="rId2">
              <a:alphaModFix amt="66000"/>
              <a:extLst>
                <a:ext uri="{837473B0-CC2E-450A-ABE3-18F120FF3D39}">
                  <a1611:picAttrSrcUrl xmlns:a1611="http://schemas.microsoft.com/office/drawing/2016/11/main" r:id="rId3"/>
                </a:ext>
              </a:extLst>
            </a:blip>
            <a:srcRect/>
            <a:stretch>
              <a:fillRect/>
            </a:stretch>
          </a:blipFill>
          <a:effectLst>
            <a:softEdge rad="190500"/>
          </a:effectLst>
        </p:spPr>
        <p:txBody>
          <a:bodyPr>
            <a:noAutofit/>
          </a:bodyPr>
          <a:lstStyle/>
          <a:p>
            <a:pPr marL="0" indent="0" algn="ctr">
              <a:buNone/>
            </a:pPr>
            <a:r>
              <a:rPr lang="en-US" sz="3600" b="1" u="sng">
                <a:latin typeface="Bookman Old Style" panose="02050604050505020204" pitchFamily="18" charset="0"/>
              </a:rPr>
              <a:t>Philippians 4:4 and 2:9-11 (mostly ESV)</a:t>
            </a:r>
            <a:br>
              <a:rPr lang="en-US" sz="3600" b="1" u="sng">
                <a:latin typeface="Bookman Old Style" panose="02050604050505020204" pitchFamily="18" charset="0"/>
              </a:rPr>
            </a:br>
            <a:endParaRPr lang="en-US" sz="3600" b="1" u="sng">
              <a:latin typeface="Bookman Old Style" panose="02050604050505020204" pitchFamily="18" charset="0"/>
            </a:endParaRPr>
          </a:p>
          <a:p>
            <a:pPr marL="0" indent="0" algn="ctr">
              <a:buNone/>
            </a:pPr>
            <a:r>
              <a:rPr lang="en-US" sz="3600">
                <a:latin typeface="Bookman Old Style" panose="02050604050505020204" pitchFamily="18" charset="0"/>
              </a:rPr>
              <a:t>Rejoice in the Lord always; again I will say, rejoice, for God has highly exalted him and bestowed on him the name that is above every name, so that at the name of Jesus every knee should bow, in heaven and on earth and under the earth, and every tongue confess that Jesus Christ is Lord, to the glory of God the Father.</a:t>
            </a:r>
          </a:p>
        </p:txBody>
      </p:sp>
    </p:spTree>
    <p:extLst>
      <p:ext uri="{BB962C8B-B14F-4D97-AF65-F5344CB8AC3E}">
        <p14:creationId xmlns:p14="http://schemas.microsoft.com/office/powerpoint/2010/main" val="257389674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11</Slides>
  <Notes>0</Notes>
  <HiddenSlides>0</HiddenSlide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The Joyful Life: The Letter to the Philippians</vt:lpstr>
      <vt:lpstr>Philippians: Who, when, where …</vt:lpstr>
      <vt:lpstr>Philippians: Who, when, where …</vt:lpstr>
      <vt:lpstr>Philippians: Who, when, where …</vt:lpstr>
      <vt:lpstr>PowerPoint Presentation</vt:lpstr>
      <vt:lpstr>Philippians: Who, when, where …</vt:lpstr>
      <vt:lpstr>Philippians: Who, when, where …</vt:lpstr>
      <vt:lpstr>Philippians: Compare &amp; Contrast</vt:lpstr>
      <vt:lpstr>Philippians: Paul’s (&amp; Our) Joy</vt:lpstr>
      <vt:lpstr>Philippians: Paul’s (&amp; Our) Joy</vt:lpstr>
      <vt:lpstr>Philippians: The Whole 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Joyful Life: The Letter to the Philippians</dc:title>
  <dc:creator>Daniel Klem</dc:creator>
  <cp:lastModifiedBy>Daniel Klem</cp:lastModifiedBy>
  <cp:revision>1</cp:revision>
  <dcterms:created xsi:type="dcterms:W3CDTF">2026-05-29T22:08:54Z</dcterms:created>
  <dcterms:modified xsi:type="dcterms:W3CDTF">2026-06-04T07:06:46Z</dcterms:modified>
</cp:coreProperties>
</file>