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90" r:id="rId5"/>
    <p:sldId id="291" r:id="rId6"/>
    <p:sldId id="292" r:id="rId7"/>
    <p:sldId id="293" r:id="rId8"/>
    <p:sldId id="294" r:id="rId9"/>
    <p:sldId id="29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E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>
        <p:scale>
          <a:sx n="70" d="100"/>
          <a:sy n="70" d="100"/>
        </p:scale>
        <p:origin x="1248" y="10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Klem" userId="b1834f83656b87eb" providerId="LiveId" clId="{6A374635-409A-4E89-92E0-C5B6572726E0}"/>
    <pc:docChg chg="delSld">
      <pc:chgData name="Daniel Klem" userId="b1834f83656b87eb" providerId="LiveId" clId="{6A374635-409A-4E89-92E0-C5B6572726E0}" dt="2026-06-08T19:09:45.082" v="1" actId="47"/>
      <pc:docMkLst>
        <pc:docMk/>
      </pc:docMkLst>
      <pc:sldChg chg="del">
        <pc:chgData name="Daniel Klem" userId="b1834f83656b87eb" providerId="LiveId" clId="{6A374635-409A-4E89-92E0-C5B6572726E0}" dt="2026-06-08T19:09:45.082" v="1" actId="47"/>
        <pc:sldMkLst>
          <pc:docMk/>
          <pc:sldMk cId="2397576642" sldId="259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2055084174" sldId="260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2801573446" sldId="261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3360858530" sldId="262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2614239883" sldId="263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1992009724" sldId="264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2265283654" sldId="265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2475855499" sldId="266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1169386217" sldId="267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2867781962" sldId="268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3619341745" sldId="269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212065765" sldId="270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691657751" sldId="271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2862542358" sldId="272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320617923" sldId="273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2597368647" sldId="274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3781257262" sldId="275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3245191623" sldId="276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3591177299" sldId="277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2290332575" sldId="278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709604063" sldId="279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919872409" sldId="280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34224913" sldId="281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2228173737" sldId="282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2305841357" sldId="283"/>
        </pc:sldMkLst>
      </pc:sldChg>
      <pc:sldChg chg="del">
        <pc:chgData name="Daniel Klem" userId="b1834f83656b87eb" providerId="LiveId" clId="{6A374635-409A-4E89-92E0-C5B6572726E0}" dt="2026-06-08T19:09:45.082" v="1" actId="47"/>
        <pc:sldMkLst>
          <pc:docMk/>
          <pc:sldMk cId="3082921106" sldId="284"/>
        </pc:sldMkLst>
      </pc:sldChg>
      <pc:sldChg chg="del">
        <pc:chgData name="Daniel Klem" userId="b1834f83656b87eb" providerId="LiveId" clId="{6A374635-409A-4E89-92E0-C5B6572726E0}" dt="2026-06-08T19:09:35.077" v="0" actId="47"/>
        <pc:sldMkLst>
          <pc:docMk/>
          <pc:sldMk cId="2096789684" sldId="285"/>
        </pc:sldMkLst>
      </pc:sldChg>
      <pc:sldChg chg="del">
        <pc:chgData name="Daniel Klem" userId="b1834f83656b87eb" providerId="LiveId" clId="{6A374635-409A-4E89-92E0-C5B6572726E0}" dt="2026-06-08T19:09:35.077" v="0" actId="47"/>
        <pc:sldMkLst>
          <pc:docMk/>
          <pc:sldMk cId="4220971290" sldId="286"/>
        </pc:sldMkLst>
      </pc:sldChg>
      <pc:sldChg chg="del">
        <pc:chgData name="Daniel Klem" userId="b1834f83656b87eb" providerId="LiveId" clId="{6A374635-409A-4E89-92E0-C5B6572726E0}" dt="2026-06-08T19:09:35.077" v="0" actId="47"/>
        <pc:sldMkLst>
          <pc:docMk/>
          <pc:sldMk cId="721715031" sldId="287"/>
        </pc:sldMkLst>
      </pc:sldChg>
      <pc:sldChg chg="del">
        <pc:chgData name="Daniel Klem" userId="b1834f83656b87eb" providerId="LiveId" clId="{6A374635-409A-4E89-92E0-C5B6572726E0}" dt="2026-06-08T19:09:35.077" v="0" actId="47"/>
        <pc:sldMkLst>
          <pc:docMk/>
          <pc:sldMk cId="1824887092" sldId="288"/>
        </pc:sldMkLst>
      </pc:sldChg>
      <pc:sldChg chg="del">
        <pc:chgData name="Daniel Klem" userId="b1834f83656b87eb" providerId="LiveId" clId="{6A374635-409A-4E89-92E0-C5B6572726E0}" dt="2026-06-08T19:09:35.077" v="0" actId="47"/>
        <pc:sldMkLst>
          <pc:docMk/>
          <pc:sldMk cId="1645218304" sldId="289"/>
        </pc:sldMkLst>
      </pc:sldChg>
      <pc:sldChg chg="del">
        <pc:chgData name="Daniel Klem" userId="b1834f83656b87eb" providerId="LiveId" clId="{6A374635-409A-4E89-92E0-C5B6572726E0}" dt="2026-06-08T19:09:35.077" v="0" actId="47"/>
        <pc:sldMkLst>
          <pc:docMk/>
          <pc:sldMk cId="1362815036" sldId="29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1D82C-9EA8-EADB-0FBB-7E55CB6E0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EE30F9-7485-96EF-CC70-DA946B811B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E6F1AC-7FFE-6DE9-8972-2CA66C6E3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DCA24-991E-0002-2327-58F900014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DF338-3F77-D579-8288-BCAF8F5D7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48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4B9B9-C7F9-E8FD-64F9-6BA4312AC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27C02-CBC8-7A00-B9F4-7A3B11432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AD94D-B9C1-6BBB-3D6C-5A3A5527C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C8835-F458-F179-91E8-D7BEF64EC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2B060-6371-1A7C-53EF-1614E1333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899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D8A1F-B1F9-4277-9D6D-02050628F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99BEC-6977-8520-7F01-D2D1D0074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2C960-7DC7-38BF-16B4-3EE242C69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1374A-99DE-FFCA-85CE-0D73CB93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0F3CB-FBAC-4569-810E-4B2E145BB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0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FE81F-1F27-50E5-FCDA-716C30056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DA568-C306-8AA4-8DC2-1DF5FAF44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0372E2-DD60-CD3A-68B5-A937463E19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3FCE75-9672-7DBE-8B60-7318B20FF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DE349-35A3-4F3C-B4AB-97843C38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1C2F91-AE08-1FDF-4941-AF098BCBF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90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D7C95-F140-2309-8A5E-F42989775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927603-BC1E-F820-8517-ED3443067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E24A85-2E71-1A90-3605-071B620F9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F96B87-8C42-3ED3-7898-3E3352A9B6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E56E7D-7B8A-679B-573F-30FBC7B0DB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A5CA9F-3066-76A5-192A-26822A53F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9F87AD-BC41-9B3F-FCA0-AAF84C339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D59968-758D-08E3-E732-9C28CA754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415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FA4F4-2CF9-52DF-D061-C0685B35B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14879C-4950-CCFE-A862-52E7C481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6C6C4B-8B81-2C06-BF82-0DB75780A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BD881-32F0-ED1A-2DB7-DA3D4DF47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17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887C0C-26CE-8573-4365-420D7C164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27FE58-4261-B036-622A-4FB760029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1E9B1E-ADA6-F898-F90A-116A30A1F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53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D2957-BE50-F78C-BF18-EA9A6A58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16C65-9E42-B03F-5508-D4E4DCB76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89545-151D-648E-7F5D-9CB2D447A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D58D36-25DB-8AD1-78DC-A101E0252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0FE04-F166-C04B-A023-D61406338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5DACF2-CECD-1CCD-406F-9F6B99603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599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26FF5-58F3-583B-9F42-045ECEAD9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1CCE1A-E8D6-81AF-A9BD-63BB38F7C4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E2B98-F4AF-6CF3-E907-E20CEC0DEC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F9A29C-3987-B54F-1B46-D4087EA8A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82DBA7-8F72-3F1B-0EE2-2FA24655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526A89-E1AD-0C9D-4658-7C8130CC9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06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F7A53-ED82-5A4A-6B1A-7C605BB04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B5BC06-E406-0D19-9DC3-716E5857FC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B2155-A82F-B111-F17E-75D228C16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2FC60-6E74-5381-E825-675017AF0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B6006-A0BC-ED32-0180-44B8A018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3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5E7991-F3F6-DBEE-8DE6-CC45416DF7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6A38F0-9304-2F53-7F85-0D79B959D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2D42B-70A4-60A7-3946-3765AF383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7AC89-64AB-7DF7-8052-75068F0BE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FCF56-F0AA-94F8-5401-AFB9C4F7E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77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D2FF38-AA3B-B67E-BFD6-7AD6DD883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42665-95F3-EBC0-07EC-A652C04B6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08F63-82CC-203A-5404-B2D0D4CDB9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C88EB2-50BC-4653-A55A-33C60275AFA8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A0A0A-A96D-B0F8-60C2-5A65AF1616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C3012-592A-9234-E65D-0268C49F7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881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lainbibleteaching.com/tag/church-of-christ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7D420-46AB-EFB7-7B2B-F0DEF1C857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Imprint MT Shadow" panose="04020605060303030202" pitchFamily="82" charset="0"/>
              </a:rPr>
              <a:t>The Joy of Church: Part 1</a:t>
            </a:r>
            <a:br>
              <a:rPr lang="en-US" dirty="0">
                <a:latin typeface="Imprint MT Shadow" panose="04020605060303030202" pitchFamily="82" charset="0"/>
              </a:rPr>
            </a:br>
            <a:r>
              <a:rPr lang="en-US" dirty="0">
                <a:latin typeface="Imprint MT Shadow" panose="04020605060303030202" pitchFamily="82" charset="0"/>
              </a:rPr>
              <a:t>Philippians 1:1-6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07D7F-FF37-5FCA-7B61-54B3CB6071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>
              <a:latin typeface="Imprint MT Shadow" panose="04020605060303030202" pitchFamily="82" charset="0"/>
            </a:endParaRPr>
          </a:p>
          <a:p>
            <a:endParaRPr lang="en-US" dirty="0"/>
          </a:p>
          <a:p>
            <a:r>
              <a:rPr lang="en-US" dirty="0"/>
              <a:t>Pastor Daniel Klem</a:t>
            </a:r>
          </a:p>
          <a:p>
            <a:r>
              <a:rPr lang="en-US" dirty="0"/>
              <a:t>Sunday, June 7, 2026</a:t>
            </a:r>
          </a:p>
        </p:txBody>
      </p:sp>
    </p:spTree>
    <p:extLst>
      <p:ext uri="{BB962C8B-B14F-4D97-AF65-F5344CB8AC3E}">
        <p14:creationId xmlns:p14="http://schemas.microsoft.com/office/powerpoint/2010/main" val="2654069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E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CF487-A31C-2042-E18B-64786D4BD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okman Old Style" panose="02050604050505020204" pitchFamily="18" charset="0"/>
              </a:rPr>
              <a:t>Philippians 1:1-2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AB895-26D2-A3F7-5283-FA7375BA5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25625"/>
            <a:ext cx="11430000" cy="4572000"/>
          </a:xfrm>
        </p:spPr>
        <p:txBody>
          <a:bodyPr>
            <a:noAutofit/>
          </a:bodyPr>
          <a:lstStyle/>
          <a:p>
            <a:r>
              <a:rPr lang="en-US" sz="3200" dirty="0">
                <a:latin typeface="Bookman Old Style" panose="02050604050505020204" pitchFamily="18" charset="0"/>
              </a:rPr>
              <a:t>From Paul and Timothy, slaves (</a:t>
            </a:r>
            <a:r>
              <a:rPr lang="en-US" sz="3200" dirty="0" err="1">
                <a:latin typeface="Bookman Old Style" panose="02050604050505020204" pitchFamily="18" charset="0"/>
              </a:rPr>
              <a:t>douloi</a:t>
            </a:r>
            <a:r>
              <a:rPr lang="en-US" sz="3200" dirty="0">
                <a:latin typeface="Bookman Old Style" panose="02050604050505020204" pitchFamily="18" charset="0"/>
              </a:rPr>
              <a:t>) of Christ</a:t>
            </a:r>
          </a:p>
          <a:p>
            <a:pPr lvl="1"/>
            <a:r>
              <a:rPr lang="en-US" sz="3200" dirty="0">
                <a:latin typeface="Bookman Old Style" panose="02050604050505020204" pitchFamily="18" charset="0"/>
              </a:rPr>
              <a:t>Doulos = “slave” or “bondservant” or “servant”</a:t>
            </a:r>
          </a:p>
          <a:p>
            <a:pPr lvl="2"/>
            <a:r>
              <a:rPr lang="en-US" sz="3200" dirty="0">
                <a:latin typeface="Bookman Old Style" panose="02050604050505020204" pitchFamily="18" charset="0"/>
              </a:rPr>
              <a:t>Can refer to actual slaves, also, today: “employee”</a:t>
            </a:r>
          </a:p>
          <a:p>
            <a:r>
              <a:rPr lang="en-US" sz="3200" dirty="0">
                <a:latin typeface="Bookman Old Style" panose="02050604050505020204" pitchFamily="18" charset="0"/>
              </a:rPr>
              <a:t>To ALL the saints</a:t>
            </a:r>
          </a:p>
          <a:p>
            <a:r>
              <a:rPr lang="en-US" sz="3200" dirty="0">
                <a:latin typeface="Bookman Old Style" panose="02050604050505020204" pitchFamily="18" charset="0"/>
              </a:rPr>
              <a:t>Also to the elders (</a:t>
            </a:r>
            <a:r>
              <a:rPr lang="en-US" sz="3200" dirty="0" err="1">
                <a:latin typeface="Bookman Old Style" panose="02050604050505020204" pitchFamily="18" charset="0"/>
              </a:rPr>
              <a:t>episkopois</a:t>
            </a:r>
            <a:r>
              <a:rPr lang="en-US" sz="3200" dirty="0">
                <a:latin typeface="Bookman Old Style" panose="02050604050505020204" pitchFamily="18" charset="0"/>
              </a:rPr>
              <a:t>) and deacons (</a:t>
            </a:r>
            <a:r>
              <a:rPr lang="en-US" sz="3200" dirty="0" err="1">
                <a:latin typeface="Bookman Old Style" panose="02050604050505020204" pitchFamily="18" charset="0"/>
              </a:rPr>
              <a:t>diakonois</a:t>
            </a:r>
            <a:r>
              <a:rPr lang="en-US" sz="3200" dirty="0">
                <a:latin typeface="Bookman Old Style" panose="02050604050505020204" pitchFamily="18" charset="0"/>
              </a:rPr>
              <a:t>)</a:t>
            </a:r>
          </a:p>
          <a:p>
            <a:pPr lvl="1"/>
            <a:r>
              <a:rPr lang="en-US" sz="3200" dirty="0" err="1">
                <a:latin typeface="Bookman Old Style" panose="02050604050505020204" pitchFamily="18" charset="0"/>
              </a:rPr>
              <a:t>Episkopos</a:t>
            </a:r>
            <a:r>
              <a:rPr lang="en-US" sz="3200" dirty="0">
                <a:latin typeface="Bookman Old Style" panose="02050604050505020204" pitchFamily="18" charset="0"/>
              </a:rPr>
              <a:t> = root of “episcopal” and means “overseer”</a:t>
            </a:r>
          </a:p>
          <a:p>
            <a:pPr lvl="1"/>
            <a:r>
              <a:rPr lang="en-US" sz="3200" dirty="0">
                <a:latin typeface="Bookman Old Style" panose="02050604050505020204" pitchFamily="18" charset="0"/>
              </a:rPr>
              <a:t>Diakonos = root of “deacon” and means “servant”</a:t>
            </a:r>
          </a:p>
          <a:p>
            <a:r>
              <a:rPr lang="en-US" sz="3200" dirty="0">
                <a:latin typeface="Bookman Old Style" panose="02050604050505020204" pitchFamily="18" charset="0"/>
              </a:rPr>
              <a:t>Grace (</a:t>
            </a:r>
            <a:r>
              <a:rPr lang="en-US" sz="3200" dirty="0" err="1">
                <a:latin typeface="Bookman Old Style" panose="02050604050505020204" pitchFamily="18" charset="0"/>
              </a:rPr>
              <a:t>charis</a:t>
            </a:r>
            <a:r>
              <a:rPr lang="en-US" sz="3200" dirty="0">
                <a:latin typeface="Bookman Old Style" panose="02050604050505020204" pitchFamily="18" charset="0"/>
              </a:rPr>
              <a:t>) and peace (</a:t>
            </a:r>
            <a:r>
              <a:rPr lang="en-US" sz="3200" dirty="0" err="1">
                <a:latin typeface="Bookman Old Style" panose="02050604050505020204" pitchFamily="18" charset="0"/>
              </a:rPr>
              <a:t>eirene</a:t>
            </a:r>
            <a:r>
              <a:rPr lang="en-US" sz="3200" dirty="0">
                <a:latin typeface="Bookman Old Style" panose="02050604050505020204" pitchFamily="18" charset="0"/>
              </a:rPr>
              <a:t>) from God</a:t>
            </a:r>
          </a:p>
        </p:txBody>
      </p:sp>
    </p:spTree>
    <p:extLst>
      <p:ext uri="{BB962C8B-B14F-4D97-AF65-F5344CB8AC3E}">
        <p14:creationId xmlns:p14="http://schemas.microsoft.com/office/powerpoint/2010/main" val="349345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E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312E58-2618-85AA-8338-55FBB6FC2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2525-BE57-4FA8-4A93-6CC8F0615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okman Old Style" panose="02050604050505020204" pitchFamily="18" charset="0"/>
              </a:rPr>
              <a:t>Philippians 1:3-5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C9B78-BDB7-BC47-389D-2D5B245F4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52669"/>
            <a:ext cx="11430000" cy="4940205"/>
          </a:xfrm>
        </p:spPr>
        <p:txBody>
          <a:bodyPr>
            <a:noAutofit/>
          </a:bodyPr>
          <a:lstStyle/>
          <a:p>
            <a:r>
              <a:rPr lang="en-US" sz="3200" dirty="0">
                <a:latin typeface="Bookman Old Style" panose="02050604050505020204" pitchFamily="18" charset="0"/>
              </a:rPr>
              <a:t>“I give thanks” – </a:t>
            </a:r>
            <a:r>
              <a:rPr lang="en-US" sz="3200" dirty="0" err="1">
                <a:latin typeface="Bookman Old Style" panose="02050604050505020204" pitchFamily="18" charset="0"/>
              </a:rPr>
              <a:t>Eucharisto</a:t>
            </a:r>
            <a:r>
              <a:rPr lang="en-US" sz="3200" dirty="0">
                <a:latin typeface="Bookman Old Style" panose="02050604050505020204" pitchFamily="18" charset="0"/>
              </a:rPr>
              <a:t> – </a:t>
            </a:r>
            <a:br>
              <a:rPr lang="en-US" sz="3200" dirty="0">
                <a:latin typeface="Bookman Old Style" panose="02050604050505020204" pitchFamily="18" charset="0"/>
              </a:rPr>
            </a:br>
            <a:r>
              <a:rPr lang="en-US" sz="3200" dirty="0">
                <a:latin typeface="Bookman Old Style" panose="02050604050505020204" pitchFamily="18" charset="0"/>
              </a:rPr>
              <a:t>“I am grateful/thankful/blessed”</a:t>
            </a:r>
          </a:p>
          <a:p>
            <a:pPr lvl="1"/>
            <a:r>
              <a:rPr lang="en-US" sz="3200" dirty="0">
                <a:latin typeface="Bookman Old Style" panose="02050604050505020204" pitchFamily="18" charset="0"/>
              </a:rPr>
              <a:t>“in all my remembrances”</a:t>
            </a:r>
          </a:p>
          <a:p>
            <a:pPr lvl="1"/>
            <a:r>
              <a:rPr lang="en-US" sz="3200" dirty="0">
                <a:latin typeface="Bookman Old Style" panose="02050604050505020204" pitchFamily="18" charset="0"/>
              </a:rPr>
              <a:t>“in all my prayers”</a:t>
            </a:r>
          </a:p>
          <a:p>
            <a:pPr lvl="1"/>
            <a:r>
              <a:rPr lang="en-US" sz="3200" dirty="0">
                <a:latin typeface="Bookman Old Style" panose="02050604050505020204" pitchFamily="18" charset="0"/>
              </a:rPr>
              <a:t>“with joy” – “meta </a:t>
            </a:r>
            <a:r>
              <a:rPr lang="en-US" sz="3200" dirty="0" err="1">
                <a:latin typeface="Bookman Old Style" panose="02050604050505020204" pitchFamily="18" charset="0"/>
              </a:rPr>
              <a:t>charas</a:t>
            </a:r>
            <a:r>
              <a:rPr lang="en-US" sz="3200" dirty="0">
                <a:latin typeface="Bookman Old Style" panose="02050604050505020204" pitchFamily="18" charset="0"/>
              </a:rPr>
              <a:t>”</a:t>
            </a:r>
          </a:p>
          <a:p>
            <a:pPr lvl="1"/>
            <a:r>
              <a:rPr lang="en-US" sz="3200" dirty="0">
                <a:latin typeface="Bookman Old Style" panose="02050604050505020204" pitchFamily="18" charset="0"/>
              </a:rPr>
              <a:t>“because of your fellowship in the gospel”</a:t>
            </a:r>
          </a:p>
          <a:p>
            <a:pPr lvl="2"/>
            <a:r>
              <a:rPr lang="en-US" sz="3200" dirty="0">
                <a:latin typeface="Bookman Old Style" panose="02050604050505020204" pitchFamily="18" charset="0"/>
              </a:rPr>
              <a:t>Koinonia – “fellowship” or “participation”</a:t>
            </a:r>
          </a:p>
          <a:p>
            <a:pPr lvl="2"/>
            <a:r>
              <a:rPr lang="en-US" sz="3200" dirty="0">
                <a:latin typeface="Bookman Old Style" panose="02050604050505020204" pitchFamily="18" charset="0"/>
              </a:rPr>
              <a:t>1 John 1:3; 1 Corinthians 1:9; 2 Corinthians 13:13,14; Acts 2:42-47</a:t>
            </a:r>
          </a:p>
        </p:txBody>
      </p:sp>
    </p:spTree>
    <p:extLst>
      <p:ext uri="{BB962C8B-B14F-4D97-AF65-F5344CB8AC3E}">
        <p14:creationId xmlns:p14="http://schemas.microsoft.com/office/powerpoint/2010/main" val="150979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E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998103-DA73-00BB-338B-027D5D6DF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5770F-EE1D-F17E-DDAA-FF171740E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okman Old Style" panose="02050604050505020204" pitchFamily="18" charset="0"/>
              </a:rPr>
              <a:t>Philippians 1:3-5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A3922-0410-F8FC-67E2-89A2F7BAB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52670"/>
            <a:ext cx="11430000" cy="4572000"/>
          </a:xfrm>
        </p:spPr>
        <p:txBody>
          <a:bodyPr>
            <a:noAutofit/>
          </a:bodyPr>
          <a:lstStyle/>
          <a:p>
            <a:r>
              <a:rPr lang="en-US" sz="3300" dirty="0">
                <a:latin typeface="Bookman Old Style" panose="02050604050505020204" pitchFamily="18" charset="0"/>
              </a:rPr>
              <a:t>“because of your fellowship/partnership in the gospel”</a:t>
            </a:r>
          </a:p>
          <a:p>
            <a:pPr lvl="1"/>
            <a:r>
              <a:rPr lang="en-US" sz="3600" dirty="0">
                <a:latin typeface="Bookman Old Style" panose="02050604050505020204" pitchFamily="18" charset="0"/>
              </a:rPr>
              <a:t>What is the gospel?</a:t>
            </a:r>
          </a:p>
          <a:p>
            <a:pPr lvl="1"/>
            <a:r>
              <a:rPr lang="en-US" sz="3300" dirty="0">
                <a:latin typeface="Bookman Old Style" panose="02050604050505020204" pitchFamily="18" charset="0"/>
              </a:rPr>
              <a:t>Good creation by a good God</a:t>
            </a:r>
          </a:p>
          <a:p>
            <a:pPr lvl="1"/>
            <a:r>
              <a:rPr lang="en-US" sz="3300" dirty="0">
                <a:latin typeface="Bookman Old Style" panose="02050604050505020204" pitchFamily="18" charset="0"/>
              </a:rPr>
              <a:t>The Fall from human sin (Genesis 3; Romans 3)</a:t>
            </a:r>
          </a:p>
          <a:p>
            <a:pPr lvl="1"/>
            <a:r>
              <a:rPr lang="en-US" sz="3300" dirty="0">
                <a:latin typeface="Bookman Old Style" panose="02050604050505020204" pitchFamily="18" charset="0"/>
              </a:rPr>
              <a:t>God came as a man (Jesus): lived a perfectly obedient life, died on a cross in our place, rose to life again and ascended to the Father. (Philippians 2:5-11; 1 Corinthians 15)</a:t>
            </a:r>
          </a:p>
        </p:txBody>
      </p:sp>
    </p:spTree>
    <p:extLst>
      <p:ext uri="{BB962C8B-B14F-4D97-AF65-F5344CB8AC3E}">
        <p14:creationId xmlns:p14="http://schemas.microsoft.com/office/powerpoint/2010/main" val="205943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E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862AD3-44D4-0CD1-C059-0D7B14182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F23B7-99C6-2721-7458-1628A5E7C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okman Old Style" panose="02050604050505020204" pitchFamily="18" charset="0"/>
              </a:rPr>
              <a:t>Philippians 1:3-5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8BEA2-F373-4982-D47C-4C7C035B0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566318"/>
            <a:ext cx="11547143" cy="5052846"/>
          </a:xfrm>
        </p:spPr>
        <p:txBody>
          <a:bodyPr>
            <a:noAutofit/>
          </a:bodyPr>
          <a:lstStyle/>
          <a:p>
            <a:r>
              <a:rPr lang="en-US" sz="3300" dirty="0">
                <a:latin typeface="Bookman Old Style" panose="02050604050505020204" pitchFamily="18" charset="0"/>
              </a:rPr>
              <a:t>“because of your fellowship/partnership in the gospel”</a:t>
            </a:r>
          </a:p>
          <a:p>
            <a:r>
              <a:rPr lang="en-US" sz="3600" dirty="0">
                <a:latin typeface="Bookman Old Style" panose="02050604050505020204" pitchFamily="18" charset="0"/>
              </a:rPr>
              <a:t>What is the Church? (</a:t>
            </a:r>
            <a:r>
              <a:rPr lang="en-US" sz="3600" dirty="0" err="1">
                <a:latin typeface="Bookman Old Style" panose="02050604050505020204" pitchFamily="18" charset="0"/>
              </a:rPr>
              <a:t>ekklesia</a:t>
            </a:r>
            <a:r>
              <a:rPr lang="en-US" sz="3600" dirty="0">
                <a:latin typeface="Bookman Old Style" panose="02050604050505020204" pitchFamily="18" charset="0"/>
              </a:rPr>
              <a:t>)</a:t>
            </a:r>
          </a:p>
          <a:p>
            <a:pPr lvl="1"/>
            <a:r>
              <a:rPr lang="en-US" sz="3300" dirty="0">
                <a:latin typeface="Bookman Old Style" panose="02050604050505020204" pitchFamily="18" charset="0"/>
              </a:rPr>
              <a:t>Ekklesia = ek – “out” + </a:t>
            </a:r>
            <a:r>
              <a:rPr lang="en-US" sz="3300" dirty="0" err="1">
                <a:latin typeface="Bookman Old Style" panose="02050604050505020204" pitchFamily="18" charset="0"/>
              </a:rPr>
              <a:t>kaleow</a:t>
            </a:r>
            <a:r>
              <a:rPr lang="en-US" sz="3300" dirty="0">
                <a:latin typeface="Bookman Old Style" panose="02050604050505020204" pitchFamily="18" charset="0"/>
              </a:rPr>
              <a:t> – “called/summoned/invited” </a:t>
            </a:r>
            <a:r>
              <a:rPr lang="en-US" sz="3300" dirty="0">
                <a:latin typeface="Bookman Old Style" panose="02050604050505020204" pitchFamily="18" charset="0"/>
                <a:sym typeface="Wingdings" panose="05000000000000000000" pitchFamily="2" charset="2"/>
              </a:rPr>
              <a:t> “those [called out or summoned or invited] together” or “gathered ones”</a:t>
            </a:r>
            <a:endParaRPr lang="en-US" sz="3300" dirty="0">
              <a:latin typeface="Bookman Old Style" panose="02050604050505020204" pitchFamily="18" charset="0"/>
            </a:endParaRPr>
          </a:p>
          <a:p>
            <a:pPr lvl="1"/>
            <a:r>
              <a:rPr lang="en-US" sz="3300" dirty="0">
                <a:latin typeface="Bookman Old Style" panose="02050604050505020204" pitchFamily="18" charset="0"/>
              </a:rPr>
              <a:t>Matthew 16:13-19 – Built on Christ, fight evil</a:t>
            </a:r>
          </a:p>
          <a:p>
            <a:pPr lvl="1"/>
            <a:r>
              <a:rPr lang="en-US" sz="3300" dirty="0">
                <a:latin typeface="Bookman Old Style" panose="02050604050505020204" pitchFamily="18" charset="0"/>
              </a:rPr>
              <a:t>Matthew 18:15-20 – Call out sin (for repentance)</a:t>
            </a:r>
          </a:p>
          <a:p>
            <a:pPr lvl="1"/>
            <a:r>
              <a:rPr lang="en-US" sz="3300" dirty="0">
                <a:latin typeface="Bookman Old Style" panose="02050604050505020204" pitchFamily="18" charset="0"/>
              </a:rPr>
              <a:t>Matthew 28:18-20 – Make Christians (disciples)</a:t>
            </a:r>
          </a:p>
          <a:p>
            <a:pPr lvl="1"/>
            <a:r>
              <a:rPr lang="en-US" sz="3300" dirty="0">
                <a:latin typeface="Bookman Old Style" panose="02050604050505020204" pitchFamily="18" charset="0"/>
              </a:rPr>
              <a:t>Acts 2:42-47 – Koinonia in the Word (Eph. 2:17-22)</a:t>
            </a:r>
          </a:p>
        </p:txBody>
      </p:sp>
    </p:spTree>
    <p:extLst>
      <p:ext uri="{BB962C8B-B14F-4D97-AF65-F5344CB8AC3E}">
        <p14:creationId xmlns:p14="http://schemas.microsoft.com/office/powerpoint/2010/main" val="335842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E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DF33BC-7071-33EC-09DD-297BF5F1D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71167-6589-A9BE-789F-83851F06C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okman Old Style" panose="02050604050505020204" pitchFamily="18" charset="0"/>
              </a:rPr>
              <a:t>Philippians 1:3-5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6C234-7A81-7171-6259-E1F19A1D1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428" y="1569493"/>
            <a:ext cx="11547143" cy="5063318"/>
          </a:xfrm>
        </p:spPr>
        <p:txBody>
          <a:bodyPr>
            <a:noAutofit/>
          </a:bodyPr>
          <a:lstStyle/>
          <a:p>
            <a:r>
              <a:rPr lang="en-US" sz="3600" u="sng" dirty="0">
                <a:latin typeface="Bookman Old Style" panose="02050604050505020204" pitchFamily="18" charset="0"/>
              </a:rPr>
              <a:t>Psalm 95:6-7, ESV:</a:t>
            </a:r>
            <a:r>
              <a:rPr lang="en-US" sz="3600" dirty="0">
                <a:latin typeface="Bookman Old Style" panose="02050604050505020204" pitchFamily="18" charset="0"/>
              </a:rPr>
              <a:t> </a:t>
            </a:r>
            <a:r>
              <a:rPr lang="en-US" sz="3600" i="1" dirty="0">
                <a:latin typeface="Bookman Old Style" panose="02050604050505020204" pitchFamily="18" charset="0"/>
              </a:rPr>
              <a:t>Oh come, let us worship and bow down; let us kneel before the Lord, our Maker! For he is our God, and we are the people of his pasture, and the sheep of his hand.</a:t>
            </a:r>
          </a:p>
          <a:p>
            <a:r>
              <a:rPr lang="en-US" sz="3600" u="sng" dirty="0">
                <a:latin typeface="Bookman Old Style" panose="02050604050505020204" pitchFamily="18" charset="0"/>
              </a:rPr>
              <a:t>Psalm 50:5:</a:t>
            </a:r>
            <a:r>
              <a:rPr lang="en-US" sz="3600" dirty="0">
                <a:latin typeface="Bookman Old Style" panose="02050604050505020204" pitchFamily="18" charset="0"/>
              </a:rPr>
              <a:t> </a:t>
            </a:r>
            <a:r>
              <a:rPr lang="en-US" sz="3600" i="1" dirty="0">
                <a:latin typeface="Bookman Old Style" panose="02050604050505020204" pitchFamily="18" charset="0"/>
              </a:rPr>
              <a:t>“Gather to me my faithful ones, who made a covenant with me by sacrifice!”</a:t>
            </a:r>
          </a:p>
          <a:p>
            <a:r>
              <a:rPr lang="en-US" sz="3600" u="sng" dirty="0">
                <a:latin typeface="Bookman Old Style" panose="02050604050505020204" pitchFamily="18" charset="0"/>
              </a:rPr>
              <a:t>Psalm 40:9a:</a:t>
            </a:r>
            <a:r>
              <a:rPr lang="en-US" sz="3600" dirty="0">
                <a:latin typeface="Bookman Old Style" panose="02050604050505020204" pitchFamily="18" charset="0"/>
              </a:rPr>
              <a:t> </a:t>
            </a:r>
            <a:r>
              <a:rPr lang="en-US" sz="3600" i="1" dirty="0">
                <a:latin typeface="Bookman Old Style" panose="02050604050505020204" pitchFamily="18" charset="0"/>
              </a:rPr>
              <a:t>I have told the glad news of deliverance in the great congregation</a:t>
            </a:r>
          </a:p>
        </p:txBody>
      </p:sp>
    </p:spTree>
    <p:extLst>
      <p:ext uri="{BB962C8B-B14F-4D97-AF65-F5344CB8AC3E}">
        <p14:creationId xmlns:p14="http://schemas.microsoft.com/office/powerpoint/2010/main" val="1711211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E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49872D-21BC-E7AB-1789-2BABB59FC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775FD-6A73-8D17-C58B-CE5E3B572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okman Old Style" panose="02050604050505020204" pitchFamily="18" charset="0"/>
              </a:rPr>
              <a:t>Philippians 1:3-5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77790-F55F-B07F-5677-595F77F33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428" y="1569493"/>
            <a:ext cx="11547143" cy="5063318"/>
          </a:xfrm>
        </p:spPr>
        <p:txBody>
          <a:bodyPr>
            <a:noAutofit/>
          </a:bodyPr>
          <a:lstStyle/>
          <a:p>
            <a:r>
              <a:rPr lang="en-US" sz="3600" u="sng" dirty="0">
                <a:latin typeface="Bookman Old Style" panose="02050604050505020204" pitchFamily="18" charset="0"/>
              </a:rPr>
              <a:t>Psalm 122:1:</a:t>
            </a:r>
            <a:r>
              <a:rPr lang="en-US" sz="3600" dirty="0">
                <a:latin typeface="Bookman Old Style" panose="02050604050505020204" pitchFamily="18" charset="0"/>
              </a:rPr>
              <a:t> </a:t>
            </a:r>
            <a:r>
              <a:rPr lang="en-US" sz="3600" i="1" dirty="0">
                <a:latin typeface="Bookman Old Style" panose="02050604050505020204" pitchFamily="18" charset="0"/>
              </a:rPr>
              <a:t>I was glad when they said to me, “Let us go to the house of the Lord!”</a:t>
            </a:r>
          </a:p>
          <a:p>
            <a:r>
              <a:rPr lang="en-US" sz="3600" u="sng" dirty="0">
                <a:latin typeface="Bookman Old Style" panose="02050604050505020204" pitchFamily="18" charset="0"/>
              </a:rPr>
              <a:t>Psalm 133:1:</a:t>
            </a:r>
            <a:r>
              <a:rPr lang="en-US" sz="3600" dirty="0">
                <a:latin typeface="Bookman Old Style" panose="02050604050505020204" pitchFamily="18" charset="0"/>
              </a:rPr>
              <a:t> </a:t>
            </a:r>
            <a:r>
              <a:rPr lang="en-US" sz="3600" i="1" dirty="0">
                <a:latin typeface="Bookman Old Style" panose="02050604050505020204" pitchFamily="18" charset="0"/>
              </a:rPr>
              <a:t>Behold, how good and pleasant it is when brothers dwell in unity!</a:t>
            </a:r>
          </a:p>
        </p:txBody>
      </p:sp>
    </p:spTree>
    <p:extLst>
      <p:ext uri="{BB962C8B-B14F-4D97-AF65-F5344CB8AC3E}">
        <p14:creationId xmlns:p14="http://schemas.microsoft.com/office/powerpoint/2010/main" val="3049158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E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2F5EEE-A452-5F46-7EA2-D1441BBE9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9FDEE-9286-1EA1-E6B5-30A04EA95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okman Old Style" panose="02050604050505020204" pitchFamily="18" charset="0"/>
              </a:rPr>
              <a:t>Philippians 1:6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D36A0-3A24-7591-7BE6-41CFD2A4D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428" y="1542197"/>
            <a:ext cx="11547143" cy="5063318"/>
          </a:xfrm>
        </p:spPr>
        <p:txBody>
          <a:bodyPr>
            <a:noAutofit/>
          </a:bodyPr>
          <a:lstStyle/>
          <a:p>
            <a:r>
              <a:rPr lang="en-US" sz="3400" dirty="0">
                <a:latin typeface="Bookman Old Style" panose="02050604050505020204" pitchFamily="18" charset="0"/>
              </a:rPr>
              <a:t>“I am confident / sure of” – confident in God’s work</a:t>
            </a:r>
          </a:p>
          <a:p>
            <a:r>
              <a:rPr lang="en-US" sz="3400" dirty="0">
                <a:latin typeface="Bookman Old Style" panose="02050604050505020204" pitchFamily="18" charset="0"/>
              </a:rPr>
              <a:t>“He who began a good work in you” – plural, all y’all – the work of the gospel:</a:t>
            </a:r>
          </a:p>
          <a:p>
            <a:pPr lvl="1"/>
            <a:r>
              <a:rPr lang="en-US" sz="3400" dirty="0">
                <a:latin typeface="Bookman Old Style" panose="02050604050505020204" pitchFamily="18" charset="0"/>
              </a:rPr>
              <a:t>Grace to humanity, salvation, fellowship</a:t>
            </a:r>
          </a:p>
          <a:p>
            <a:r>
              <a:rPr lang="en-US" sz="3400" dirty="0">
                <a:latin typeface="Bookman Old Style" panose="02050604050505020204" pitchFamily="18" charset="0"/>
              </a:rPr>
              <a:t>“will perfect it / bring it to completion / perform it” </a:t>
            </a:r>
            <a:br>
              <a:rPr lang="en-US" sz="3400" dirty="0">
                <a:latin typeface="Bookman Old Style" panose="02050604050505020204" pitchFamily="18" charset="0"/>
              </a:rPr>
            </a:br>
            <a:r>
              <a:rPr lang="en-US" sz="3400" dirty="0">
                <a:latin typeface="Bookman Old Style" panose="02050604050505020204" pitchFamily="18" charset="0"/>
              </a:rPr>
              <a:t>– God finishes what He starts </a:t>
            </a:r>
            <a:br>
              <a:rPr lang="en-US" sz="3400" dirty="0">
                <a:latin typeface="Bookman Old Style" panose="02050604050505020204" pitchFamily="18" charset="0"/>
              </a:rPr>
            </a:br>
            <a:r>
              <a:rPr lang="en-US" sz="3400" dirty="0">
                <a:latin typeface="Bookman Old Style" panose="02050604050505020204" pitchFamily="18" charset="0"/>
              </a:rPr>
              <a:t>– “It is finished.” (John 19:30)</a:t>
            </a:r>
          </a:p>
          <a:p>
            <a:r>
              <a:rPr lang="en-US" sz="3400" dirty="0">
                <a:latin typeface="Bookman Old Style" panose="02050604050505020204" pitchFamily="18" charset="0"/>
              </a:rPr>
              <a:t>“in/until the Day of Christ Jesus” – the hope of Christ’s return and the complete restoration (Hebrews 10:23-25)</a:t>
            </a:r>
          </a:p>
          <a:p>
            <a:endParaRPr lang="en-US" sz="3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01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75000"/>
          </a:blip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84A1C6-F77D-4C3B-EF81-DEA802E23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F24B57-8D3E-02EC-8796-193D6923E0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35964" y="0"/>
            <a:ext cx="13716000" cy="81906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AC6512-4ECD-7328-C41E-0EA1B88FB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Bookman Old Style" panose="02050604050505020204" pitchFamily="18" charset="0"/>
              </a:rPr>
              <a:t>The Joy of Church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7041A-1362-0BF3-85DA-267D0A802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77071"/>
            <a:ext cx="12192000" cy="5315804"/>
          </a:xfrm>
          <a:solidFill>
            <a:schemeClr val="bg1">
              <a:lumMod val="85000"/>
              <a:alpha val="50000"/>
            </a:schemeClr>
          </a:solidFill>
          <a:ln>
            <a:noFill/>
          </a:ln>
          <a:effectLst>
            <a:softEdge rad="266700"/>
          </a:effectLst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endParaRPr lang="en-US" sz="4000" dirty="0">
              <a:latin typeface="Bookman Old Style" panose="02050604050505020204" pitchFamily="18" charset="0"/>
            </a:endParaRPr>
          </a:p>
          <a:p>
            <a:pPr marL="519113">
              <a:spcAft>
                <a:spcPts val="1200"/>
              </a:spcAft>
            </a:pPr>
            <a:r>
              <a:rPr lang="en-US" sz="4000" dirty="0">
                <a:latin typeface="Bookman Old Style" panose="02050604050505020204" pitchFamily="18" charset="0"/>
              </a:rPr>
              <a:t>We are all in this together</a:t>
            </a:r>
          </a:p>
          <a:p>
            <a:pPr marL="519113">
              <a:spcAft>
                <a:spcPts val="1200"/>
              </a:spcAft>
            </a:pPr>
            <a:r>
              <a:rPr lang="en-US" sz="4000" dirty="0">
                <a:latin typeface="Bookman Old Style" panose="02050604050505020204" pitchFamily="18" charset="0"/>
              </a:rPr>
              <a:t>We should pray and give thanks for our local congregation and the global Church</a:t>
            </a:r>
          </a:p>
          <a:p>
            <a:pPr marL="519113">
              <a:spcAft>
                <a:spcPts val="1200"/>
              </a:spcAft>
            </a:pPr>
            <a:r>
              <a:rPr lang="en-US" sz="4000" dirty="0">
                <a:latin typeface="Bookman Old Style" panose="02050604050505020204" pitchFamily="18" charset="0"/>
              </a:rPr>
              <a:t>We join in the work of the gospel together</a:t>
            </a:r>
          </a:p>
          <a:p>
            <a:pPr marL="519113">
              <a:spcAft>
                <a:spcPts val="1200"/>
              </a:spcAft>
            </a:pPr>
            <a:r>
              <a:rPr lang="en-US" sz="4000" dirty="0">
                <a:latin typeface="Bookman Old Style" panose="02050604050505020204" pitchFamily="18" charset="0"/>
              </a:rPr>
              <a:t>We share in the hope of the return of Christ</a:t>
            </a:r>
          </a:p>
        </p:txBody>
      </p:sp>
    </p:spTree>
    <p:extLst>
      <p:ext uri="{BB962C8B-B14F-4D97-AF65-F5344CB8AC3E}">
        <p14:creationId xmlns:p14="http://schemas.microsoft.com/office/powerpoint/2010/main" val="201901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4204</TotalTime>
  <Words>621</Words>
  <Application>Microsoft Office PowerPoint</Application>
  <PresentationFormat>Widescreen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Bookman Old Style</vt:lpstr>
      <vt:lpstr>Imprint MT Shadow</vt:lpstr>
      <vt:lpstr>Office Theme</vt:lpstr>
      <vt:lpstr>The Joy of Church: Part 1 Philippians 1:1-6</vt:lpstr>
      <vt:lpstr>Philippians 1:1-2</vt:lpstr>
      <vt:lpstr>Philippians 1:3-5</vt:lpstr>
      <vt:lpstr>Philippians 1:3-5</vt:lpstr>
      <vt:lpstr>Philippians 1:3-5</vt:lpstr>
      <vt:lpstr>Philippians 1:3-5</vt:lpstr>
      <vt:lpstr>Philippians 1:3-5</vt:lpstr>
      <vt:lpstr>Philippians 1:6</vt:lpstr>
      <vt:lpstr>The Joy of Church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Klem</dc:creator>
  <cp:lastModifiedBy>Daniel Klem</cp:lastModifiedBy>
  <cp:revision>2</cp:revision>
  <dcterms:created xsi:type="dcterms:W3CDTF">2026-06-05T21:05:40Z</dcterms:created>
  <dcterms:modified xsi:type="dcterms:W3CDTF">2026-06-08T19:09:49Z</dcterms:modified>
</cp:coreProperties>
</file>