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A08082-EBC7-41E7-961C-00E1204C62C3}" v="41" dt="2026-05-15T22:39:09.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02" d="100"/>
          <a:sy n="102" d="100"/>
        </p:scale>
        <p:origin x="12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Klem" userId="b1834f83656b87eb" providerId="LiveId" clId="{6A374635-409A-4E89-92E0-C5B6572726E0}"/>
    <pc:docChg chg="modSld">
      <pc:chgData name="Daniel Klem" userId="b1834f83656b87eb" providerId="LiveId" clId="{6A374635-409A-4E89-92E0-C5B6572726E0}" dt="2026-05-17T16:03:21.199" v="112" actId="14861"/>
      <pc:docMkLst>
        <pc:docMk/>
      </pc:docMkLst>
      <pc:sldChg chg="modSp mod">
        <pc:chgData name="Daniel Klem" userId="b1834f83656b87eb" providerId="LiveId" clId="{6A374635-409A-4E89-92E0-C5B6572726E0}" dt="2026-05-17T16:02:59.162" v="108" actId="14861"/>
        <pc:sldMkLst>
          <pc:docMk/>
          <pc:sldMk cId="4053593937" sldId="257"/>
        </pc:sldMkLst>
        <pc:spChg chg="mod">
          <ac:chgData name="Daniel Klem" userId="b1834f83656b87eb" providerId="LiveId" clId="{6A374635-409A-4E89-92E0-C5B6572726E0}" dt="2026-05-17T16:02:59.162" v="108" actId="14861"/>
          <ac:spMkLst>
            <pc:docMk/>
            <pc:sldMk cId="4053593937" sldId="257"/>
            <ac:spMk id="3" creationId="{534BAD6F-0D9C-34BA-651E-B60015329A3C}"/>
          </ac:spMkLst>
        </pc:spChg>
      </pc:sldChg>
      <pc:sldChg chg="modSp mod">
        <pc:chgData name="Daniel Klem" userId="b1834f83656b87eb" providerId="LiveId" clId="{6A374635-409A-4E89-92E0-C5B6572726E0}" dt="2026-05-17T16:03:21.199" v="112" actId="14861"/>
        <pc:sldMkLst>
          <pc:docMk/>
          <pc:sldMk cId="1656829864" sldId="258"/>
        </pc:sldMkLst>
        <pc:spChg chg="mod">
          <ac:chgData name="Daniel Klem" userId="b1834f83656b87eb" providerId="LiveId" clId="{6A374635-409A-4E89-92E0-C5B6572726E0}" dt="2026-05-17T16:03:21.199" v="112" actId="14861"/>
          <ac:spMkLst>
            <pc:docMk/>
            <pc:sldMk cId="1656829864" sldId="258"/>
            <ac:spMk id="3" creationId="{FC1177F4-AB4C-E0E5-2A56-2EE0D833ED5E}"/>
          </ac:spMkLst>
        </pc:spChg>
      </pc:sldChg>
      <pc:sldChg chg="modSp">
        <pc:chgData name="Daniel Klem" userId="b1834f83656b87eb" providerId="LiveId" clId="{6A374635-409A-4E89-92E0-C5B6572726E0}" dt="2026-05-15T22:38:43.525" v="31" actId="20577"/>
        <pc:sldMkLst>
          <pc:docMk/>
          <pc:sldMk cId="537472372" sldId="260"/>
        </pc:sldMkLst>
        <pc:spChg chg="mod">
          <ac:chgData name="Daniel Klem" userId="b1834f83656b87eb" providerId="LiveId" clId="{6A374635-409A-4E89-92E0-C5B6572726E0}" dt="2026-05-15T22:38:43.525" v="31" actId="20577"/>
          <ac:spMkLst>
            <pc:docMk/>
            <pc:sldMk cId="537472372" sldId="260"/>
            <ac:spMk id="3" creationId="{E8BCE17F-9399-6F18-889D-987988B5BB00}"/>
          </ac:spMkLst>
        </pc:spChg>
      </pc:sldChg>
      <pc:sldChg chg="modSp mod">
        <pc:chgData name="Daniel Klem" userId="b1834f83656b87eb" providerId="LiveId" clId="{6A374635-409A-4E89-92E0-C5B6572726E0}" dt="2026-05-15T22:40:25.388" v="103" actId="20577"/>
        <pc:sldMkLst>
          <pc:docMk/>
          <pc:sldMk cId="2535377711" sldId="262"/>
        </pc:sldMkLst>
        <pc:spChg chg="mod">
          <ac:chgData name="Daniel Klem" userId="b1834f83656b87eb" providerId="LiveId" clId="{6A374635-409A-4E89-92E0-C5B6572726E0}" dt="2026-05-15T22:40:25.388" v="103" actId="20577"/>
          <ac:spMkLst>
            <pc:docMk/>
            <pc:sldMk cId="2535377711" sldId="262"/>
            <ac:spMk id="3" creationId="{F0DD3786-3670-5F93-29B7-FAD7DF2AE52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8AA7-2629-9C82-7174-55C49E17F8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E0C102-1DC7-8C10-F4CC-FE6990C30C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998B6C-2A61-7B42-D133-98040D04F2BD}"/>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5" name="Footer Placeholder 4">
            <a:extLst>
              <a:ext uri="{FF2B5EF4-FFF2-40B4-BE49-F238E27FC236}">
                <a16:creationId xmlns:a16="http://schemas.microsoft.com/office/drawing/2014/main" id="{5D4D2698-7CF9-3C8B-EE89-CCA4397DBF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7A515-A6CC-88B2-7007-1A3AC6B27EB9}"/>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48080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BC90D-631B-54D9-AF52-9E56DF2FB4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3283F0-9DFA-FCAC-F60C-C2DB443F32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1DD3C-6E6F-FC78-CCEB-51465EDC32EC}"/>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5" name="Footer Placeholder 4">
            <a:extLst>
              <a:ext uri="{FF2B5EF4-FFF2-40B4-BE49-F238E27FC236}">
                <a16:creationId xmlns:a16="http://schemas.microsoft.com/office/drawing/2014/main" id="{09E995A5-0BF3-BCE3-40A5-6480534DB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0237A7-275D-682D-77BB-B3F9F9666BD4}"/>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371769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52FB-F760-7577-A232-7488B14D0A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A9201B-8B05-9ED5-9D0C-B5F2F9DA43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345F11-B73E-DEE0-15FA-392762D6BE6F}"/>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5" name="Footer Placeholder 4">
            <a:extLst>
              <a:ext uri="{FF2B5EF4-FFF2-40B4-BE49-F238E27FC236}">
                <a16:creationId xmlns:a16="http://schemas.microsoft.com/office/drawing/2014/main" id="{AB5EA4B7-D97E-AC1F-162C-7C2D9296F5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D77A6C-C28C-9A11-0D56-1F39A9D7BDD7}"/>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3705632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B893-7421-D587-3AD3-952C16E437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7FA553-D91A-5ECD-C5A7-A15C5C8068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962B4A-92A8-79AE-18D9-776D59EAA6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126FF6-2D0F-FD7F-9B18-93943DC8F5E4}"/>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6" name="Footer Placeholder 5">
            <a:extLst>
              <a:ext uri="{FF2B5EF4-FFF2-40B4-BE49-F238E27FC236}">
                <a16:creationId xmlns:a16="http://schemas.microsoft.com/office/drawing/2014/main" id="{F750C2C2-8D4F-EF0D-B927-AAFC0DF403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186AD-B5C2-0031-AE29-73F7E9CCE54B}"/>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3538781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5B481-36D9-25CF-44A0-F494F5916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6ABFD6-0966-4836-06F0-C95F213329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E09AB2-A25D-032F-D1AC-8ABA9E87E3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361005-A231-5935-3427-AFCEC04A3C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0401CF-00D6-A6C5-150E-7914807F4C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195FEC-8D7E-8588-A648-71521FA17A35}"/>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8" name="Footer Placeholder 7">
            <a:extLst>
              <a:ext uri="{FF2B5EF4-FFF2-40B4-BE49-F238E27FC236}">
                <a16:creationId xmlns:a16="http://schemas.microsoft.com/office/drawing/2014/main" id="{9AAB620A-970C-877F-A84F-B871F0EB92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53DF40-ABAC-1F3C-CE68-CEDDCD411CE2}"/>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2125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7D53-37EC-CD07-1157-211A52BBBA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EB10BF-9C8F-60F5-A124-CE6E0EDFD442}"/>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4" name="Footer Placeholder 3">
            <a:extLst>
              <a:ext uri="{FF2B5EF4-FFF2-40B4-BE49-F238E27FC236}">
                <a16:creationId xmlns:a16="http://schemas.microsoft.com/office/drawing/2014/main" id="{E5033057-93DB-6198-9B84-1238B3C0AE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FF3861-55FD-3FD5-487D-7E612D8CAA5D}"/>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306599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65960-878B-136D-5C6D-EFF758521923}"/>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3" name="Footer Placeholder 2">
            <a:extLst>
              <a:ext uri="{FF2B5EF4-FFF2-40B4-BE49-F238E27FC236}">
                <a16:creationId xmlns:a16="http://schemas.microsoft.com/office/drawing/2014/main" id="{C3A21852-9BD3-9A19-BC94-4E6AB3DE55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73F8C7-08FB-7D64-2BDF-4BC619090224}"/>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107848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E1BC-4F90-1725-D98D-FBCCE5DEC5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227EAA-A4C3-0872-6F8D-9832CF61EA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1CA413-5AFB-B6E1-9038-EEA00CCD2B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54762D-A3F9-A796-24F1-BF1FC9BE67B5}"/>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6" name="Footer Placeholder 5">
            <a:extLst>
              <a:ext uri="{FF2B5EF4-FFF2-40B4-BE49-F238E27FC236}">
                <a16:creationId xmlns:a16="http://schemas.microsoft.com/office/drawing/2014/main" id="{62370840-0A32-F1CB-5FD4-C5F0728B93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2E6447-374A-ACB4-CCE6-52594F7A7DCD}"/>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2381104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F1AF6-0026-F5A1-0E32-45BABC4114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91772F-9499-113A-0D60-DA5D3F367B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22E193-E416-0D86-C26E-C0DEDAD20E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2753A3-F7A7-5E0B-0EF6-4157F6FD06F3}"/>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6" name="Footer Placeholder 5">
            <a:extLst>
              <a:ext uri="{FF2B5EF4-FFF2-40B4-BE49-F238E27FC236}">
                <a16:creationId xmlns:a16="http://schemas.microsoft.com/office/drawing/2014/main" id="{0D5ABC92-BE01-60D3-FC1C-A6589DEA3C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380978-CAD9-560E-D3C5-103E71CA23F2}"/>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1524765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5E01-68D4-98A5-6853-D30F94BD43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DD39DE-3379-336D-FEAD-BCE0E565C8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2F98A5-1C06-C2DA-C737-37E2F64E53C3}"/>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5" name="Footer Placeholder 4">
            <a:extLst>
              <a:ext uri="{FF2B5EF4-FFF2-40B4-BE49-F238E27FC236}">
                <a16:creationId xmlns:a16="http://schemas.microsoft.com/office/drawing/2014/main" id="{88E10A4A-7C88-C645-6116-2F2461F888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EE702-CB42-2D23-D86C-C76D6025D1C3}"/>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2321134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3DA61C-5A9A-49BB-2848-4A5A2259B1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8B9423-5196-937F-0444-DBAB92CC37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2F922B-605A-CA76-B38E-8592C05E91F8}"/>
              </a:ext>
            </a:extLst>
          </p:cNvPr>
          <p:cNvSpPr>
            <a:spLocks noGrp="1"/>
          </p:cNvSpPr>
          <p:nvPr>
            <p:ph type="dt" sz="half" idx="10"/>
          </p:nvPr>
        </p:nvSpPr>
        <p:spPr/>
        <p:txBody>
          <a:bodyPr/>
          <a:lstStyle/>
          <a:p>
            <a:fld id="{0307DE1F-C03B-4770-B152-FE267432BC70}" type="datetimeFigureOut">
              <a:rPr lang="en-US" smtClean="0"/>
              <a:t>5/17/2026</a:t>
            </a:fld>
            <a:endParaRPr lang="en-US"/>
          </a:p>
        </p:txBody>
      </p:sp>
      <p:sp>
        <p:nvSpPr>
          <p:cNvPr id="5" name="Footer Placeholder 4">
            <a:extLst>
              <a:ext uri="{FF2B5EF4-FFF2-40B4-BE49-F238E27FC236}">
                <a16:creationId xmlns:a16="http://schemas.microsoft.com/office/drawing/2014/main" id="{818C5B6A-F90F-B030-CE1D-E4911D767F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F8E23-68BA-2AAD-2CC8-0FEACF3526C8}"/>
              </a:ext>
            </a:extLst>
          </p:cNvPr>
          <p:cNvSpPr>
            <a:spLocks noGrp="1"/>
          </p:cNvSpPr>
          <p:nvPr>
            <p:ph type="sldNum" sz="quarter" idx="12"/>
          </p:nvPr>
        </p:nvSpPr>
        <p:spPr/>
        <p:txBody>
          <a:bodyPr/>
          <a:lstStyle/>
          <a:p>
            <a:fld id="{6C4A8C86-1181-4C09-B6ED-D3AADBADF4CB}" type="slidenum">
              <a:rPr lang="en-US" smtClean="0"/>
              <a:t>‹#›</a:t>
            </a:fld>
            <a:endParaRPr lang="en-US"/>
          </a:p>
        </p:txBody>
      </p:sp>
    </p:spTree>
    <p:extLst>
      <p:ext uri="{BB962C8B-B14F-4D97-AF65-F5344CB8AC3E}">
        <p14:creationId xmlns:p14="http://schemas.microsoft.com/office/powerpoint/2010/main" val="2904620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C4370D-B3D6-1C60-B72F-AEF13C57AB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C82537-0EBB-A798-EB28-4553DE8477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4109ED-9F73-320F-A488-C91317899E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07DE1F-C03B-4770-B152-FE267432BC70}" type="datetimeFigureOut">
              <a:rPr lang="en-US" smtClean="0"/>
              <a:t>5/17/2026</a:t>
            </a:fld>
            <a:endParaRPr lang="en-US"/>
          </a:p>
        </p:txBody>
      </p:sp>
      <p:sp>
        <p:nvSpPr>
          <p:cNvPr id="5" name="Footer Placeholder 4">
            <a:extLst>
              <a:ext uri="{FF2B5EF4-FFF2-40B4-BE49-F238E27FC236}">
                <a16:creationId xmlns:a16="http://schemas.microsoft.com/office/drawing/2014/main" id="{4A315B2C-0317-85AC-F5BC-60724B7474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2EEB7A9-4ED7-7EAC-8EB6-57255D6A85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4A8C86-1181-4C09-B6ED-D3AADBADF4CB}" type="slidenum">
              <a:rPr lang="en-US" smtClean="0"/>
              <a:t>‹#›</a:t>
            </a:fld>
            <a:endParaRPr lang="en-US"/>
          </a:p>
        </p:txBody>
      </p:sp>
    </p:spTree>
    <p:extLst>
      <p:ext uri="{BB962C8B-B14F-4D97-AF65-F5344CB8AC3E}">
        <p14:creationId xmlns:p14="http://schemas.microsoft.com/office/powerpoint/2010/main" val="3502229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nimalia-life.club/qa/pictures/child-running-away-from-home"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mrgscience.com/topic-93-growth-in-plants.html"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rgscience.com/topic-93-growth-in-plants.html"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spelimages.com/paintings/30/the-parable-of-the-prodigal-son-1"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spelimages.com/paintings/30/the-parable-of-the-prodigal-son-1"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spelimages.com/paintings/30/the-parable-of-the-prodigal-son-1"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ospelimages.com/paintings/30/the-parable-of-the-prodigal-son-1"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ospelimages.com/paintings/30/the-parable-of-the-prodigal-son-1"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E48DD-3F02-4750-C031-2C79D035240D}"/>
              </a:ext>
            </a:extLst>
          </p:cNvPr>
          <p:cNvSpPr>
            <a:spLocks noGrp="1"/>
          </p:cNvSpPr>
          <p:nvPr>
            <p:ph type="ctrTitle"/>
          </p:nvPr>
        </p:nvSpPr>
        <p:spPr>
          <a:xfrm>
            <a:off x="94268" y="3887558"/>
            <a:ext cx="5882326" cy="2174712"/>
          </a:xfrm>
        </p:spPr>
        <p:txBody>
          <a:bodyPr>
            <a:normAutofit fontScale="90000"/>
          </a:bodyPr>
          <a:lstStyle/>
          <a:p>
            <a:pPr algn="r"/>
            <a:r>
              <a:rPr lang="en-US" dirty="0">
                <a:effectLst>
                  <a:glow rad="139700">
                    <a:schemeClr val="accent4">
                      <a:satMod val="175000"/>
                      <a:alpha val="40000"/>
                    </a:schemeClr>
                  </a:glow>
                </a:effectLst>
              </a:rPr>
              <a:t>Walking In, </a:t>
            </a:r>
            <a:br>
              <a:rPr lang="en-US" dirty="0">
                <a:effectLst>
                  <a:glow rad="139700">
                    <a:schemeClr val="accent4">
                      <a:satMod val="175000"/>
                      <a:alpha val="40000"/>
                    </a:schemeClr>
                  </a:glow>
                </a:effectLst>
              </a:rPr>
            </a:br>
            <a:r>
              <a:rPr lang="en-US" dirty="0">
                <a:effectLst>
                  <a:glow rad="139700">
                    <a:schemeClr val="accent4">
                      <a:satMod val="175000"/>
                      <a:alpha val="40000"/>
                    </a:schemeClr>
                  </a:glow>
                </a:effectLst>
              </a:rPr>
              <a:t>Not Running Away</a:t>
            </a:r>
            <a:br>
              <a:rPr lang="en-US" dirty="0">
                <a:effectLst>
                  <a:glow rad="139700">
                    <a:schemeClr val="accent4">
                      <a:satMod val="175000"/>
                      <a:alpha val="40000"/>
                    </a:schemeClr>
                  </a:glow>
                </a:effectLst>
              </a:rPr>
            </a:br>
            <a:r>
              <a:rPr lang="en-US" dirty="0">
                <a:effectLst>
                  <a:glow rad="139700">
                    <a:schemeClr val="accent4">
                      <a:satMod val="175000"/>
                      <a:alpha val="40000"/>
                    </a:schemeClr>
                  </a:glow>
                </a:effectLst>
              </a:rPr>
              <a:t>Galatians 6:6-10</a:t>
            </a:r>
          </a:p>
        </p:txBody>
      </p:sp>
      <p:sp>
        <p:nvSpPr>
          <p:cNvPr id="3" name="Subtitle 2">
            <a:extLst>
              <a:ext uri="{FF2B5EF4-FFF2-40B4-BE49-F238E27FC236}">
                <a16:creationId xmlns:a16="http://schemas.microsoft.com/office/drawing/2014/main" id="{985BF8B2-D99C-E172-BA97-85743D7B5EC6}"/>
              </a:ext>
            </a:extLst>
          </p:cNvPr>
          <p:cNvSpPr>
            <a:spLocks noGrp="1"/>
          </p:cNvSpPr>
          <p:nvPr>
            <p:ph type="subTitle" idx="1"/>
          </p:nvPr>
        </p:nvSpPr>
        <p:spPr>
          <a:xfrm>
            <a:off x="194821" y="6241543"/>
            <a:ext cx="2840610" cy="451488"/>
          </a:xfrm>
        </p:spPr>
        <p:txBody>
          <a:bodyPr/>
          <a:lstStyle/>
          <a:p>
            <a:r>
              <a:rPr lang="en-US" dirty="0"/>
              <a:t>Pastor Daniel Klem</a:t>
            </a:r>
          </a:p>
        </p:txBody>
      </p:sp>
    </p:spTree>
    <p:extLst>
      <p:ext uri="{BB962C8B-B14F-4D97-AF65-F5344CB8AC3E}">
        <p14:creationId xmlns:p14="http://schemas.microsoft.com/office/powerpoint/2010/main" val="1245794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386A-229D-B08D-C9E7-EE03C4393984}"/>
              </a:ext>
            </a:extLst>
          </p:cNvPr>
          <p:cNvSpPr>
            <a:spLocks noGrp="1"/>
          </p:cNvSpPr>
          <p:nvPr>
            <p:ph type="title"/>
          </p:nvPr>
        </p:nvSpPr>
        <p:spPr/>
        <p:txBody>
          <a:bodyPr/>
          <a:lstStyle/>
          <a:p>
            <a:r>
              <a:rPr lang="en-US" dirty="0"/>
              <a:t>Galatians 6:6-10</a:t>
            </a:r>
          </a:p>
        </p:txBody>
      </p:sp>
      <p:sp>
        <p:nvSpPr>
          <p:cNvPr id="3" name="Content Placeholder 2">
            <a:extLst>
              <a:ext uri="{FF2B5EF4-FFF2-40B4-BE49-F238E27FC236}">
                <a16:creationId xmlns:a16="http://schemas.microsoft.com/office/drawing/2014/main" id="{534BAD6F-0D9C-34BA-651E-B60015329A3C}"/>
              </a:ext>
            </a:extLst>
          </p:cNvPr>
          <p:cNvSpPr>
            <a:spLocks noGrp="1"/>
          </p:cNvSpPr>
          <p:nvPr>
            <p:ph idx="1"/>
          </p:nvPr>
        </p:nvSpPr>
        <p:spPr>
          <a:solidFill>
            <a:schemeClr val="bg1">
              <a:lumMod val="95000"/>
              <a:alpha val="60000"/>
            </a:schemeClr>
          </a:solidFill>
          <a:effectLst>
            <a:softEdge rad="101600"/>
          </a:effectLst>
        </p:spPr>
        <p:txBody>
          <a:bodyPr>
            <a:normAutofit/>
          </a:bodyPr>
          <a:lstStyle/>
          <a:p>
            <a:r>
              <a:rPr lang="en-US" sz="3200" dirty="0"/>
              <a:t>What this is not saying (Flesh) – Sowing &amp; Reaping:</a:t>
            </a:r>
          </a:p>
          <a:p>
            <a:pPr lvl="1"/>
            <a:r>
              <a:rPr lang="en-US" sz="3200" dirty="0"/>
              <a:t>Sow a financial seed to get God’s blessings (v. 7 only)</a:t>
            </a:r>
            <a:br>
              <a:rPr lang="en-US" sz="3200" dirty="0"/>
            </a:br>
            <a:r>
              <a:rPr lang="en-US" sz="3200" dirty="0"/>
              <a:t>(Give to get, “Name it and claim it”)</a:t>
            </a:r>
          </a:p>
          <a:p>
            <a:pPr lvl="1"/>
            <a:r>
              <a:rPr lang="en-US" sz="3200" dirty="0"/>
              <a:t>Do good to have it good (v. 7 only)</a:t>
            </a:r>
            <a:br>
              <a:rPr lang="en-US" sz="3200" dirty="0"/>
            </a:br>
            <a:r>
              <a:rPr lang="en-US" sz="3200" dirty="0"/>
              <a:t>(The Secret, “Fake it ‘til you make it”)</a:t>
            </a:r>
          </a:p>
          <a:p>
            <a:pPr lvl="1"/>
            <a:r>
              <a:rPr lang="en-US" sz="3200" dirty="0"/>
              <a:t>Obey to receive salvation (vv. 6-8)</a:t>
            </a:r>
            <a:br>
              <a:rPr lang="en-US" sz="3200" dirty="0"/>
            </a:br>
            <a:r>
              <a:rPr lang="en-US" sz="3200" dirty="0"/>
              <a:t>(The Judaizers/Legalism)</a:t>
            </a:r>
          </a:p>
          <a:p>
            <a:pPr lvl="1"/>
            <a:r>
              <a:rPr lang="en-US" sz="3200" dirty="0"/>
              <a:t>Blindly obey your leaders (vv. 6-8)</a:t>
            </a:r>
            <a:br>
              <a:rPr lang="en-US" sz="3200" dirty="0"/>
            </a:br>
            <a:r>
              <a:rPr lang="en-US" sz="3200" dirty="0"/>
              <a:t>(Never question, “Touch not the Lord’s anointed”)</a:t>
            </a:r>
          </a:p>
        </p:txBody>
      </p:sp>
    </p:spTree>
    <p:extLst>
      <p:ext uri="{BB962C8B-B14F-4D97-AF65-F5344CB8AC3E}">
        <p14:creationId xmlns:p14="http://schemas.microsoft.com/office/powerpoint/2010/main" val="405359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extLst>
              <a:ext uri="{837473B0-CC2E-450A-ABE3-18F120FF3D39}">
                <a1611:picAttrSrcUrl xmlns:a1611="http://schemas.microsoft.com/office/drawing/2016/11/main" r:id="rId3"/>
              </a:ext>
            </a:extLst>
          </a:blip>
          <a:srcRect/>
          <a:stretch>
            <a:fillRect t="-9000" b="-9000"/>
          </a:stretch>
        </a:blipFill>
        <a:effectLst/>
      </p:bgPr>
    </p:bg>
    <p:spTree>
      <p:nvGrpSpPr>
        <p:cNvPr id="1" name="">
          <a:extLst>
            <a:ext uri="{FF2B5EF4-FFF2-40B4-BE49-F238E27FC236}">
              <a16:creationId xmlns:a16="http://schemas.microsoft.com/office/drawing/2014/main" id="{8DABD723-762E-1788-3FFC-785D5C996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954F2-6823-36F8-3BE0-4DF4AB4787DE}"/>
              </a:ext>
            </a:extLst>
          </p:cNvPr>
          <p:cNvSpPr>
            <a:spLocks noGrp="1"/>
          </p:cNvSpPr>
          <p:nvPr>
            <p:ph type="title"/>
          </p:nvPr>
        </p:nvSpPr>
        <p:spPr/>
        <p:txBody>
          <a:bodyPr/>
          <a:lstStyle/>
          <a:p>
            <a:r>
              <a:rPr lang="en-US" dirty="0"/>
              <a:t>Galatians 6:6-10</a:t>
            </a:r>
          </a:p>
        </p:txBody>
      </p:sp>
      <p:sp>
        <p:nvSpPr>
          <p:cNvPr id="3" name="Content Placeholder 2">
            <a:extLst>
              <a:ext uri="{FF2B5EF4-FFF2-40B4-BE49-F238E27FC236}">
                <a16:creationId xmlns:a16="http://schemas.microsoft.com/office/drawing/2014/main" id="{FC1177F4-AB4C-E0E5-2A56-2EE0D833ED5E}"/>
              </a:ext>
            </a:extLst>
          </p:cNvPr>
          <p:cNvSpPr>
            <a:spLocks noGrp="1"/>
          </p:cNvSpPr>
          <p:nvPr>
            <p:ph idx="1"/>
          </p:nvPr>
        </p:nvSpPr>
        <p:spPr>
          <a:solidFill>
            <a:schemeClr val="bg1">
              <a:lumMod val="95000"/>
              <a:alpha val="60000"/>
            </a:schemeClr>
          </a:solidFill>
          <a:effectLst>
            <a:softEdge rad="101600"/>
          </a:effectLst>
        </p:spPr>
        <p:txBody>
          <a:bodyPr>
            <a:normAutofit/>
          </a:bodyPr>
          <a:lstStyle/>
          <a:p>
            <a:r>
              <a:rPr lang="en-US" sz="3200" dirty="0"/>
              <a:t>Not running away (Why people “deconstruct”):</a:t>
            </a:r>
          </a:p>
          <a:p>
            <a:pPr lvl="1"/>
            <a:r>
              <a:rPr lang="en-US" sz="3200" dirty="0"/>
              <a:t>“Churches/Pastors are selfish”</a:t>
            </a:r>
            <a:br>
              <a:rPr lang="en-US" sz="3200" dirty="0"/>
            </a:br>
            <a:r>
              <a:rPr lang="en-US" sz="3200" dirty="0"/>
              <a:t>(only in it for the money)</a:t>
            </a:r>
          </a:p>
          <a:p>
            <a:pPr lvl="1"/>
            <a:r>
              <a:rPr lang="en-US" sz="3200" dirty="0"/>
              <a:t>“Felt like I never had enough faith”</a:t>
            </a:r>
            <a:br>
              <a:rPr lang="en-US" sz="3200" dirty="0"/>
            </a:br>
            <a:r>
              <a:rPr lang="en-US" sz="3200" dirty="0"/>
              <a:t>(faking it never worked/felt like I was lying)</a:t>
            </a:r>
          </a:p>
          <a:p>
            <a:pPr lvl="1"/>
            <a:r>
              <a:rPr lang="en-US" sz="3200" dirty="0"/>
              <a:t>“I never measured up”</a:t>
            </a:r>
            <a:br>
              <a:rPr lang="en-US" sz="3200" dirty="0"/>
            </a:br>
            <a:r>
              <a:rPr lang="en-US" sz="3200" dirty="0"/>
              <a:t>(could never do enough, kept falling short)</a:t>
            </a:r>
          </a:p>
          <a:p>
            <a:pPr lvl="1"/>
            <a:r>
              <a:rPr lang="en-US" sz="3200" dirty="0"/>
              <a:t>“No one talked about …” or “I was controlled”</a:t>
            </a:r>
            <a:br>
              <a:rPr lang="en-US" sz="3200" dirty="0"/>
            </a:br>
            <a:r>
              <a:rPr lang="en-US" sz="3200" dirty="0"/>
              <a:t>(no freedom)</a:t>
            </a:r>
          </a:p>
        </p:txBody>
      </p:sp>
    </p:spTree>
    <p:extLst>
      <p:ext uri="{BB962C8B-B14F-4D97-AF65-F5344CB8AC3E}">
        <p14:creationId xmlns:p14="http://schemas.microsoft.com/office/powerpoint/2010/main" val="165682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000"/>
                                        <p:tgtEl>
                                          <p:spTgt spid="3">
                                            <p:txEl>
                                              <p:pRg st="1" end="1"/>
                                            </p:txEl>
                                          </p:spTgt>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000"/>
                                        <p:tgtEl>
                                          <p:spTgt spid="3">
                                            <p:txEl>
                                              <p:pRg st="2" end="2"/>
                                            </p:txEl>
                                          </p:spTgt>
                                        </p:tgtEl>
                                      </p:cBhvr>
                                    </p:animEffect>
                                  </p:childTnLst>
                                </p:cTn>
                              </p:par>
                            </p:childTnLst>
                          </p:cTn>
                        </p:par>
                        <p:par>
                          <p:cTn id="16" fill="hold">
                            <p:stCondLst>
                              <p:cond delay="25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000"/>
                                        <p:tgtEl>
                                          <p:spTgt spid="3">
                                            <p:txEl>
                                              <p:pRg st="3" end="3"/>
                                            </p:txEl>
                                          </p:spTgt>
                                        </p:tgtEl>
                                      </p:cBhvr>
                                    </p:animEffect>
                                  </p:childTnLst>
                                </p:cTn>
                              </p:par>
                            </p:childTnLst>
                          </p:cTn>
                        </p:par>
                        <p:par>
                          <p:cTn id="20" fill="hold">
                            <p:stCondLst>
                              <p:cond delay="3500"/>
                            </p:stCondLst>
                            <p:childTnLst>
                              <p:par>
                                <p:cTn id="21" presetID="22" presetClass="entr" presetSubtype="4"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t="-18000" b="-1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7D9C0-2CF1-DE6E-CA5D-9BDDD74D3FBB}"/>
              </a:ext>
            </a:extLst>
          </p:cNvPr>
          <p:cNvSpPr>
            <a:spLocks noGrp="1"/>
          </p:cNvSpPr>
          <p:nvPr>
            <p:ph type="title"/>
          </p:nvPr>
        </p:nvSpPr>
        <p:spPr/>
        <p:txBody>
          <a:bodyPr/>
          <a:lstStyle/>
          <a:p>
            <a:r>
              <a:rPr lang="en-US" dirty="0"/>
              <a:t>Galatians 6:6-8</a:t>
            </a:r>
          </a:p>
        </p:txBody>
      </p:sp>
      <p:sp>
        <p:nvSpPr>
          <p:cNvPr id="3" name="Content Placeholder 2">
            <a:extLst>
              <a:ext uri="{FF2B5EF4-FFF2-40B4-BE49-F238E27FC236}">
                <a16:creationId xmlns:a16="http://schemas.microsoft.com/office/drawing/2014/main" id="{23C074FF-FDB9-81D8-7762-11830FC2044A}"/>
              </a:ext>
            </a:extLst>
          </p:cNvPr>
          <p:cNvSpPr>
            <a:spLocks noGrp="1"/>
          </p:cNvSpPr>
          <p:nvPr>
            <p:ph idx="1"/>
          </p:nvPr>
        </p:nvSpPr>
        <p:spPr>
          <a:xfrm>
            <a:off x="838200" y="1690688"/>
            <a:ext cx="10515600" cy="4486275"/>
          </a:xfrm>
          <a:solidFill>
            <a:schemeClr val="bg1">
              <a:lumMod val="95000"/>
              <a:alpha val="50000"/>
            </a:schemeClr>
          </a:solidFill>
          <a:ln cap="rnd">
            <a:noFill/>
          </a:ln>
          <a:effectLst>
            <a:softEdge rad="88900"/>
          </a:effectLst>
        </p:spPr>
        <p:txBody>
          <a:bodyPr>
            <a:noAutofit/>
          </a:bodyPr>
          <a:lstStyle/>
          <a:p>
            <a:r>
              <a:rPr lang="en-US" sz="2700" dirty="0"/>
              <a:t>We should support pastors</a:t>
            </a:r>
            <a:br>
              <a:rPr lang="en-US" sz="2700" dirty="0"/>
            </a:br>
            <a:r>
              <a:rPr lang="en-US" sz="2700" dirty="0"/>
              <a:t>(v. 6; Ephesians 4:11-12; 1 Timothy 5:17-18)</a:t>
            </a:r>
          </a:p>
          <a:p>
            <a:pPr lvl="1"/>
            <a:r>
              <a:rPr lang="en-US" sz="2700" u="sng" dirty="0"/>
              <a:t>Deacons</a:t>
            </a:r>
            <a:r>
              <a:rPr lang="en-US" sz="2700" dirty="0"/>
              <a:t> primarily serve, but should understand the Gospel/Bible</a:t>
            </a:r>
            <a:br>
              <a:rPr lang="en-US" sz="2700" dirty="0"/>
            </a:br>
            <a:r>
              <a:rPr lang="en-US" sz="2700" dirty="0"/>
              <a:t>(1 Timothy 3:8-13; Acts 6-7)</a:t>
            </a:r>
          </a:p>
          <a:p>
            <a:pPr lvl="1"/>
            <a:r>
              <a:rPr lang="en-US" sz="2700" u="sng" dirty="0"/>
              <a:t>Pastors/Elders</a:t>
            </a:r>
            <a:r>
              <a:rPr lang="en-US" sz="2700" dirty="0"/>
              <a:t> also serve, but must have a good understanding of the Gospel/Bible and be able to teach</a:t>
            </a:r>
            <a:br>
              <a:rPr lang="en-US" sz="2700" dirty="0"/>
            </a:br>
            <a:r>
              <a:rPr lang="en-US" sz="2700" dirty="0"/>
              <a:t>(1 Timothy 3:1-7; 2 Timothy 4:1-2; Titus 1:5-9)</a:t>
            </a:r>
          </a:p>
          <a:p>
            <a:pPr lvl="1"/>
            <a:r>
              <a:rPr lang="en-US" sz="2700" b="1" u="sng" dirty="0"/>
              <a:t>We are all called to teach each other!</a:t>
            </a:r>
            <a:br>
              <a:rPr lang="en-US" sz="2700" dirty="0"/>
            </a:br>
            <a:r>
              <a:rPr lang="en-US" sz="2700" dirty="0"/>
              <a:t>(Ephesians 4:13-16; Colossians 3:16-17; 1 Thessalonians 5:8-11; Hebrews 10:23-25)</a:t>
            </a:r>
          </a:p>
          <a:p>
            <a:r>
              <a:rPr lang="en-US" sz="2700" b="1" i="1" u="sng" dirty="0"/>
              <a:t>1 Corinthians 3:6 (Mark 4:1-29) – We sow the gospel and reap Life!</a:t>
            </a:r>
          </a:p>
        </p:txBody>
      </p:sp>
    </p:spTree>
    <p:extLst>
      <p:ext uri="{BB962C8B-B14F-4D97-AF65-F5344CB8AC3E}">
        <p14:creationId xmlns:p14="http://schemas.microsoft.com/office/powerpoint/2010/main" val="105034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t="-18000" b="-18000"/>
          </a:stretch>
        </a:blipFill>
        <a:effectLst/>
      </p:bgPr>
    </p:bg>
    <p:spTree>
      <p:nvGrpSpPr>
        <p:cNvPr id="1" name="">
          <a:extLst>
            <a:ext uri="{FF2B5EF4-FFF2-40B4-BE49-F238E27FC236}">
              <a16:creationId xmlns:a16="http://schemas.microsoft.com/office/drawing/2014/main" id="{7197F09B-5CBA-4712-82F5-5D59426DB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F0F5F2-6075-1083-7A80-EECBFCAF2100}"/>
              </a:ext>
            </a:extLst>
          </p:cNvPr>
          <p:cNvSpPr>
            <a:spLocks noGrp="1"/>
          </p:cNvSpPr>
          <p:nvPr>
            <p:ph type="title"/>
          </p:nvPr>
        </p:nvSpPr>
        <p:spPr/>
        <p:txBody>
          <a:bodyPr/>
          <a:lstStyle/>
          <a:p>
            <a:r>
              <a:rPr lang="en-US" dirty="0"/>
              <a:t>Galatians 6:9-10 – Because we are saved …</a:t>
            </a:r>
          </a:p>
        </p:txBody>
      </p:sp>
      <p:sp>
        <p:nvSpPr>
          <p:cNvPr id="3" name="Content Placeholder 2">
            <a:extLst>
              <a:ext uri="{FF2B5EF4-FFF2-40B4-BE49-F238E27FC236}">
                <a16:creationId xmlns:a16="http://schemas.microsoft.com/office/drawing/2014/main" id="{E8BCE17F-9399-6F18-889D-987988B5BB00}"/>
              </a:ext>
            </a:extLst>
          </p:cNvPr>
          <p:cNvSpPr>
            <a:spLocks noGrp="1"/>
          </p:cNvSpPr>
          <p:nvPr>
            <p:ph idx="1"/>
          </p:nvPr>
        </p:nvSpPr>
        <p:spPr>
          <a:xfrm>
            <a:off x="838200" y="1690688"/>
            <a:ext cx="10515600" cy="4486275"/>
          </a:xfrm>
        </p:spPr>
        <p:txBody>
          <a:bodyPr>
            <a:noAutofit/>
          </a:bodyPr>
          <a:lstStyle/>
          <a:p>
            <a:r>
              <a:rPr lang="en-US" sz="2700" dirty="0"/>
              <a:t>We lovingly support each other by the power of the Holy Spirit</a:t>
            </a:r>
          </a:p>
          <a:p>
            <a:pPr lvl="1"/>
            <a:r>
              <a:rPr lang="en-US" sz="2700" dirty="0"/>
              <a:t>Physically and Financially (Acts 2:44-45)</a:t>
            </a:r>
          </a:p>
          <a:p>
            <a:pPr lvl="1"/>
            <a:r>
              <a:rPr lang="en-US" sz="2700" dirty="0"/>
              <a:t>In Truth &amp; Works (Matthew 5:13-15; Ephesians 4:13-16; Colossians 3:16-17; 1 Thessalonians 5:8-11; Hebrews 10:23-25)</a:t>
            </a:r>
          </a:p>
          <a:p>
            <a:pPr lvl="1"/>
            <a:r>
              <a:rPr lang="en-US" sz="3600" b="1" u="sng" dirty="0"/>
              <a:t>For Christ – Colossians 3:12-25</a:t>
            </a:r>
          </a:p>
        </p:txBody>
      </p:sp>
    </p:spTree>
    <p:extLst>
      <p:ext uri="{BB962C8B-B14F-4D97-AF65-F5344CB8AC3E}">
        <p14:creationId xmlns:p14="http://schemas.microsoft.com/office/powerpoint/2010/main" val="53747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childTnLst>
                          </p:cTn>
                        </p:par>
                        <p:par>
                          <p:cTn id="8" fill="hold">
                            <p:stCondLst>
                              <p:cond delay="500"/>
                            </p:stCondLst>
                            <p:childTnLst>
                              <p:par>
                                <p:cTn id="9" presetID="6" presetClass="entr" presetSubtype="16" fill="hold" grpId="0"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ircle(in)">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circle(in)">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ircle(in)">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t="-18000" b="-18000"/>
          </a:stretch>
        </a:blipFill>
        <a:effectLst/>
      </p:bgPr>
    </p:bg>
    <p:spTree>
      <p:nvGrpSpPr>
        <p:cNvPr id="1" name="">
          <a:extLst>
            <a:ext uri="{FF2B5EF4-FFF2-40B4-BE49-F238E27FC236}">
              <a16:creationId xmlns:a16="http://schemas.microsoft.com/office/drawing/2014/main" id="{27E50935-26A7-6D4E-E93B-03CB56BCA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9DA7AC-FDB9-A85E-1E9E-163A3C90791D}"/>
              </a:ext>
            </a:extLst>
          </p:cNvPr>
          <p:cNvSpPr>
            <a:spLocks noGrp="1"/>
          </p:cNvSpPr>
          <p:nvPr>
            <p:ph type="title"/>
          </p:nvPr>
        </p:nvSpPr>
        <p:spPr>
          <a:xfrm>
            <a:off x="838200" y="365125"/>
            <a:ext cx="10515600" cy="549275"/>
          </a:xfrm>
        </p:spPr>
        <p:txBody>
          <a:bodyPr>
            <a:normAutofit fontScale="90000"/>
          </a:bodyPr>
          <a:lstStyle/>
          <a:p>
            <a:pPr algn="ctr"/>
            <a:r>
              <a:rPr lang="en-US" dirty="0"/>
              <a:t>Colossians 3:12-17, ESV</a:t>
            </a:r>
          </a:p>
        </p:txBody>
      </p:sp>
      <p:sp>
        <p:nvSpPr>
          <p:cNvPr id="3" name="Content Placeholder 2">
            <a:extLst>
              <a:ext uri="{FF2B5EF4-FFF2-40B4-BE49-F238E27FC236}">
                <a16:creationId xmlns:a16="http://schemas.microsoft.com/office/drawing/2014/main" id="{124DC2EC-67C4-144E-5E04-E3FCF8889015}"/>
              </a:ext>
            </a:extLst>
          </p:cNvPr>
          <p:cNvSpPr>
            <a:spLocks noGrp="1"/>
          </p:cNvSpPr>
          <p:nvPr>
            <p:ph idx="1"/>
          </p:nvPr>
        </p:nvSpPr>
        <p:spPr>
          <a:xfrm>
            <a:off x="381000" y="975071"/>
            <a:ext cx="11430000" cy="5417778"/>
          </a:xfrm>
          <a:solidFill>
            <a:schemeClr val="bg1">
              <a:lumMod val="95000"/>
              <a:alpha val="60000"/>
            </a:schemeClr>
          </a:solidFill>
          <a:effectLst>
            <a:softEdge rad="101600"/>
          </a:effectLst>
        </p:spPr>
        <p:txBody>
          <a:bodyPr anchor="ctr">
            <a:noAutofit/>
          </a:bodyPr>
          <a:lstStyle/>
          <a:p>
            <a:pPr marL="0" indent="0">
              <a:buNone/>
            </a:pPr>
            <a:r>
              <a:rPr lang="en-US" sz="3000" dirty="0"/>
              <a:t>Put on then, as God's chosen ones, holy and beloved, compassionate hearts, kindness, humility, meekness, and patience, bearing with one another and, if one has a complaint against another, forgiving each other; as the Lord has forgiven you, so you also must forgive. And above all these put on love, which binds everything together in perfect harmony. And let the peace of Christ rule in your hearts, to which indeed you were called in one body. And be thankful. Let the word of Christ dwell in you richly, teaching and admonishing one another in all wisdom, singing psalms and hymns and spiritual songs, with thankfulness in your hearts to God. And whatever you do, in word or deed, do everything in the name of the Lord Jesus, giving thanks to God the Father through him.</a:t>
            </a:r>
            <a:endParaRPr lang="en-US" sz="3000" b="1" i="1" u="sng" dirty="0"/>
          </a:p>
        </p:txBody>
      </p:sp>
    </p:spTree>
    <p:extLst>
      <p:ext uri="{BB962C8B-B14F-4D97-AF65-F5344CB8AC3E}">
        <p14:creationId xmlns:p14="http://schemas.microsoft.com/office/powerpoint/2010/main" val="3307827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t="-18000" b="-18000"/>
          </a:stretch>
        </a:blipFill>
        <a:effectLst/>
      </p:bgPr>
    </p:bg>
    <p:spTree>
      <p:nvGrpSpPr>
        <p:cNvPr id="1" name="">
          <a:extLst>
            <a:ext uri="{FF2B5EF4-FFF2-40B4-BE49-F238E27FC236}">
              <a16:creationId xmlns:a16="http://schemas.microsoft.com/office/drawing/2014/main" id="{4E167DE9-D289-7765-853E-440EFFC0D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D4D96-DEFE-95FA-20C6-507303F02345}"/>
              </a:ext>
            </a:extLst>
          </p:cNvPr>
          <p:cNvSpPr>
            <a:spLocks noGrp="1"/>
          </p:cNvSpPr>
          <p:nvPr>
            <p:ph type="title"/>
          </p:nvPr>
        </p:nvSpPr>
        <p:spPr>
          <a:xfrm>
            <a:off x="838200" y="237905"/>
            <a:ext cx="10515600" cy="549275"/>
          </a:xfrm>
        </p:spPr>
        <p:txBody>
          <a:bodyPr>
            <a:normAutofit fontScale="90000"/>
          </a:bodyPr>
          <a:lstStyle/>
          <a:p>
            <a:pPr algn="ctr"/>
            <a:r>
              <a:rPr lang="en-US" dirty="0"/>
              <a:t>Colossians 3:18-25, ESV</a:t>
            </a:r>
          </a:p>
        </p:txBody>
      </p:sp>
      <p:sp>
        <p:nvSpPr>
          <p:cNvPr id="3" name="Content Placeholder 2">
            <a:extLst>
              <a:ext uri="{FF2B5EF4-FFF2-40B4-BE49-F238E27FC236}">
                <a16:creationId xmlns:a16="http://schemas.microsoft.com/office/drawing/2014/main" id="{845D28ED-1E2B-94D4-E645-3CED47D1674C}"/>
              </a:ext>
            </a:extLst>
          </p:cNvPr>
          <p:cNvSpPr>
            <a:spLocks noGrp="1"/>
          </p:cNvSpPr>
          <p:nvPr>
            <p:ph idx="1"/>
          </p:nvPr>
        </p:nvSpPr>
        <p:spPr>
          <a:xfrm>
            <a:off x="381000" y="787181"/>
            <a:ext cx="11430000" cy="5693132"/>
          </a:xfrm>
          <a:solidFill>
            <a:schemeClr val="bg1">
              <a:lumMod val="95000"/>
              <a:alpha val="60000"/>
            </a:schemeClr>
          </a:solidFill>
          <a:effectLst>
            <a:softEdge rad="101600"/>
          </a:effectLst>
        </p:spPr>
        <p:txBody>
          <a:bodyPr anchor="ctr">
            <a:noAutofit/>
          </a:bodyPr>
          <a:lstStyle/>
          <a:p>
            <a:pPr marL="0" indent="0">
              <a:buNone/>
            </a:pPr>
            <a:r>
              <a:rPr lang="en-US" sz="3000" dirty="0"/>
              <a:t>Wives, submit to your husbands, as is fitting in the Lord.</a:t>
            </a:r>
          </a:p>
          <a:p>
            <a:pPr marL="0" indent="0">
              <a:buNone/>
            </a:pPr>
            <a:r>
              <a:rPr lang="en-US" sz="3000" dirty="0"/>
              <a:t>Husbands, love your wives, and do not be harsh with them.</a:t>
            </a:r>
          </a:p>
          <a:p>
            <a:pPr marL="0" indent="0">
              <a:buNone/>
            </a:pPr>
            <a:r>
              <a:rPr lang="en-US" sz="3000" dirty="0"/>
              <a:t>Children, obey your parents in everything, for this pleases the Lord.</a:t>
            </a:r>
          </a:p>
          <a:p>
            <a:pPr marL="0" indent="0">
              <a:buNone/>
            </a:pPr>
            <a:r>
              <a:rPr lang="en-US" sz="3000" dirty="0"/>
              <a:t>Parents, do not provoke your children, lest they become discouraged.</a:t>
            </a:r>
          </a:p>
          <a:p>
            <a:pPr marL="0" indent="0">
              <a:buNone/>
            </a:pPr>
            <a:r>
              <a:rPr lang="en-US" sz="3000" dirty="0"/>
              <a:t>Employees, obey in everything those who are your earthly bosses, not by way of eye-service, as people-pleasers, but with sincerity of heart, fearing the Lord.</a:t>
            </a:r>
          </a:p>
          <a:p>
            <a:pPr marL="0" indent="0">
              <a:buNone/>
            </a:pPr>
            <a:r>
              <a:rPr lang="en-US" sz="3000" dirty="0"/>
              <a:t>Whatever you do, work heartily, as for the Lord and not for men, knowing that from the Lord you will receive the inheritance as your reward. You are serving the Lord Christ. For the wrongdoer will be paid back for the wrong he has done, and there is no partiality.</a:t>
            </a:r>
          </a:p>
        </p:txBody>
      </p:sp>
    </p:spTree>
    <p:extLst>
      <p:ext uri="{BB962C8B-B14F-4D97-AF65-F5344CB8AC3E}">
        <p14:creationId xmlns:p14="http://schemas.microsoft.com/office/powerpoint/2010/main" val="4101999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t="-18000" b="-18000"/>
          </a:stretch>
        </a:blipFill>
        <a:effectLst/>
      </p:bgPr>
    </p:bg>
    <p:spTree>
      <p:nvGrpSpPr>
        <p:cNvPr id="1" name="">
          <a:extLst>
            <a:ext uri="{FF2B5EF4-FFF2-40B4-BE49-F238E27FC236}">
              <a16:creationId xmlns:a16="http://schemas.microsoft.com/office/drawing/2014/main" id="{9F535CD5-092B-7013-FF1D-66D5B6E6D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E28DD7-CCB6-70E9-817C-617335603A78}"/>
              </a:ext>
            </a:extLst>
          </p:cNvPr>
          <p:cNvSpPr>
            <a:spLocks noGrp="1"/>
          </p:cNvSpPr>
          <p:nvPr>
            <p:ph type="title"/>
          </p:nvPr>
        </p:nvSpPr>
        <p:spPr>
          <a:xfrm>
            <a:off x="838200" y="253808"/>
            <a:ext cx="10515600" cy="835522"/>
          </a:xfrm>
        </p:spPr>
        <p:txBody>
          <a:bodyPr/>
          <a:lstStyle/>
          <a:p>
            <a:pPr algn="ctr"/>
            <a:r>
              <a:rPr lang="en-US" dirty="0"/>
              <a:t>Jude 20-25</a:t>
            </a:r>
          </a:p>
        </p:txBody>
      </p:sp>
      <p:sp>
        <p:nvSpPr>
          <p:cNvPr id="3" name="Content Placeholder 2">
            <a:extLst>
              <a:ext uri="{FF2B5EF4-FFF2-40B4-BE49-F238E27FC236}">
                <a16:creationId xmlns:a16="http://schemas.microsoft.com/office/drawing/2014/main" id="{F0DD3786-3670-5F93-29B7-FAD7DF2AE522}"/>
              </a:ext>
            </a:extLst>
          </p:cNvPr>
          <p:cNvSpPr>
            <a:spLocks noGrp="1"/>
          </p:cNvSpPr>
          <p:nvPr>
            <p:ph idx="1"/>
          </p:nvPr>
        </p:nvSpPr>
        <p:spPr>
          <a:xfrm>
            <a:off x="373711" y="898497"/>
            <a:ext cx="11370366" cy="5594377"/>
          </a:xfrm>
          <a:solidFill>
            <a:srgbClr val="FFC000">
              <a:alpha val="50000"/>
            </a:srgbClr>
          </a:solidFill>
          <a:effectLst>
            <a:softEdge rad="127000"/>
          </a:effectLst>
        </p:spPr>
        <p:txBody>
          <a:bodyPr anchor="ctr">
            <a:noAutofit/>
          </a:bodyPr>
          <a:lstStyle/>
          <a:p>
            <a:pPr marL="0" indent="0" algn="ctr">
              <a:buNone/>
            </a:pPr>
            <a:r>
              <a:rPr lang="en-US" sz="2900" dirty="0">
                <a:latin typeface="Arial Rounded MT Bold" panose="020F0704030504030204" pitchFamily="34" charset="0"/>
              </a:rPr>
              <a:t>But you, beloved, building yourselves up in your most holy faith and praying in the Holy Spirit, keep yourselves in the love of God, waiting for the mercy of our Lord Jesus Christ that leads to eternal life. </a:t>
            </a:r>
            <a:br>
              <a:rPr lang="en-US" sz="2900" dirty="0">
                <a:latin typeface="Arial Rounded MT Bold" panose="020F0704030504030204" pitchFamily="34" charset="0"/>
              </a:rPr>
            </a:br>
            <a:r>
              <a:rPr lang="en-US" sz="2900" dirty="0">
                <a:latin typeface="Arial Rounded MT Bold" panose="020F0704030504030204" pitchFamily="34" charset="0"/>
              </a:rPr>
              <a:t>And have mercy on those who doubt; save others by snatching them out of the fire; to others show mercy with fear, hating even the garment stained by the flesh.</a:t>
            </a:r>
          </a:p>
          <a:p>
            <a:pPr marL="0" indent="0" algn="ctr">
              <a:buNone/>
            </a:pPr>
            <a:r>
              <a:rPr lang="en-US" sz="2900" b="1" dirty="0">
                <a:latin typeface="Arial Rounded MT Bold" panose="020F0704030504030204" pitchFamily="34" charset="0"/>
              </a:rPr>
              <a:t>Now to him who [in the </a:t>
            </a:r>
            <a:r>
              <a:rPr lang="en-US" sz="2900" b="1">
                <a:latin typeface="Arial Rounded MT Bold" panose="020F0704030504030204" pitchFamily="34" charset="0"/>
              </a:rPr>
              <a:t>Holy Spirit] </a:t>
            </a:r>
            <a:r>
              <a:rPr lang="en-US" sz="2900" b="1" dirty="0">
                <a:latin typeface="Arial Rounded MT Bold" panose="020F0704030504030204" pitchFamily="34" charset="0"/>
              </a:rPr>
              <a:t>is able to keep you from stumbling and to present you blameless before the presence of his glory with </a:t>
            </a:r>
            <a:r>
              <a:rPr lang="en-US" sz="2900" b="1">
                <a:latin typeface="Arial Rounded MT Bold" panose="020F0704030504030204" pitchFamily="34" charset="0"/>
              </a:rPr>
              <a:t>great joy, </a:t>
            </a:r>
            <a:r>
              <a:rPr lang="en-US" sz="2900" b="1" dirty="0">
                <a:latin typeface="Arial Rounded MT Bold" panose="020F0704030504030204" pitchFamily="34" charset="0"/>
              </a:rPr>
              <a:t>to the only God, our Savior, </a:t>
            </a:r>
            <a:br>
              <a:rPr lang="en-US" sz="2900" b="1" dirty="0">
                <a:latin typeface="Arial Rounded MT Bold" panose="020F0704030504030204" pitchFamily="34" charset="0"/>
              </a:rPr>
            </a:br>
            <a:r>
              <a:rPr lang="en-US" sz="2900" b="1" dirty="0">
                <a:latin typeface="Arial Rounded MT Bold" panose="020F0704030504030204" pitchFamily="34" charset="0"/>
              </a:rPr>
              <a:t>through Jesus Christ our Lord, be glory, majesty, dominion, and authority, before all time and now and forever. </a:t>
            </a:r>
            <a:br>
              <a:rPr lang="en-US" sz="2900" b="1" dirty="0">
                <a:latin typeface="Arial Rounded MT Bold" panose="020F0704030504030204" pitchFamily="34" charset="0"/>
              </a:rPr>
            </a:br>
            <a:r>
              <a:rPr lang="en-US" sz="2900" b="1" dirty="0">
                <a:latin typeface="Arial Rounded MT Bold" panose="020F0704030504030204" pitchFamily="34" charset="0"/>
              </a:rPr>
              <a:t>Amen.</a:t>
            </a:r>
          </a:p>
        </p:txBody>
      </p:sp>
    </p:spTree>
    <p:extLst>
      <p:ext uri="{BB962C8B-B14F-4D97-AF65-F5344CB8AC3E}">
        <p14:creationId xmlns:p14="http://schemas.microsoft.com/office/powerpoint/2010/main" val="2535377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TotalTime>
  <Words>828</Words>
  <Application>Microsoft Office PowerPoint</Application>
  <PresentationFormat>Widescreen</PresentationFormat>
  <Paragraphs>37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Arial</vt:lpstr>
      <vt:lpstr>Arial Rounded MT Bold</vt:lpstr>
      <vt:lpstr>Office Theme</vt:lpstr>
      <vt:lpstr>Walking In,  Not Running Away Galatians 6:6-10</vt:lpstr>
      <vt:lpstr>Galatians 6:6-10</vt:lpstr>
      <vt:lpstr>Galatians 6:6-10</vt:lpstr>
      <vt:lpstr>Galatians 6:6-8</vt:lpstr>
      <vt:lpstr>Galatians 6:9-10 – Because we are saved …</vt:lpstr>
      <vt:lpstr>Colossians 3:12-17, ESV</vt:lpstr>
      <vt:lpstr>Colossians 3:18-25, ESV</vt:lpstr>
      <vt:lpstr>Jude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Klem</dc:creator>
  <cp:lastModifiedBy>Daniel Klem</cp:lastModifiedBy>
  <cp:revision>1</cp:revision>
  <dcterms:created xsi:type="dcterms:W3CDTF">2026-05-15T20:47:28Z</dcterms:created>
  <dcterms:modified xsi:type="dcterms:W3CDTF">2026-05-17T16:03:27Z</dcterms:modified>
</cp:coreProperties>
</file>