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1" r:id="rId4"/>
  </p:sldMasterIdLst>
  <p:notesMasterIdLst>
    <p:notesMasterId r:id="rId16"/>
  </p:notesMasterIdLst>
  <p:handoutMasterIdLst>
    <p:handoutMasterId r:id="rId17"/>
  </p:handoutMasterIdLst>
  <p:sldIdLst>
    <p:sldId id="270" r:id="rId5"/>
    <p:sldId id="260" r:id="rId6"/>
    <p:sldId id="261" r:id="rId7"/>
    <p:sldId id="264" r:id="rId8"/>
    <p:sldId id="267" r:id="rId9"/>
    <p:sldId id="268" r:id="rId10"/>
    <p:sldId id="262" r:id="rId11"/>
    <p:sldId id="263" r:id="rId12"/>
    <p:sldId id="265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E8F9B2-02AC-6F6E-F5B6-AF53ED8A8312}" name="Lauren Weldy (ALLEGIS GROUP HOLDINGS INC)" initials="LW" userId="S::v-laweldy@microsoft.com::63f3cce1-6527-43d1-991c-7e8015c8c7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EFA11-A9E2-4084-919D-B9D6091E13C7}" v="278" dt="2026-05-10T17:07:22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28"/>
  </p:normalViewPr>
  <p:slideViewPr>
    <p:cSldViewPr snapToGrid="0">
      <p:cViewPr>
        <p:scale>
          <a:sx n="120" d="100"/>
          <a:sy n="120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6A374635-409A-4E89-92E0-C5B6572726E0}"/>
    <pc:docChg chg="undo custSel addSld modSld sldOrd">
      <pc:chgData name="Daniel Klem" userId="b1834f83656b87eb" providerId="LiveId" clId="{6A374635-409A-4E89-92E0-C5B6572726E0}" dt="2026-05-10T17:07:50.005" v="474" actId="1076"/>
      <pc:docMkLst>
        <pc:docMk/>
      </pc:docMkLst>
      <pc:sldChg chg="modSp mod modAnim">
        <pc:chgData name="Daniel Klem" userId="b1834f83656b87eb" providerId="LiveId" clId="{6A374635-409A-4E89-92E0-C5B6572726E0}" dt="2026-05-09T23:55:58.905" v="465" actId="1035"/>
        <pc:sldMkLst>
          <pc:docMk/>
          <pc:sldMk cId="3195104081" sldId="261"/>
        </pc:sldMkLst>
        <pc:spChg chg="mod">
          <ac:chgData name="Daniel Klem" userId="b1834f83656b87eb" providerId="LiveId" clId="{6A374635-409A-4E89-92E0-C5B6572726E0}" dt="2026-05-09T23:55:58.905" v="465" actId="1035"/>
          <ac:spMkLst>
            <pc:docMk/>
            <pc:sldMk cId="3195104081" sldId="261"/>
            <ac:spMk id="2" creationId="{4A04638E-840F-51CD-BB0B-C61FF2B2C085}"/>
          </ac:spMkLst>
        </pc:spChg>
        <pc:spChg chg="mod">
          <ac:chgData name="Daniel Klem" userId="b1834f83656b87eb" providerId="LiveId" clId="{6A374635-409A-4E89-92E0-C5B6572726E0}" dt="2026-05-09T23:55:58.905" v="465" actId="1035"/>
          <ac:spMkLst>
            <pc:docMk/>
            <pc:sldMk cId="3195104081" sldId="261"/>
            <ac:spMk id="3" creationId="{C2EBDFCD-ECD1-37C9-6D01-E2E9CF3D0B20}"/>
          </ac:spMkLst>
        </pc:spChg>
      </pc:sldChg>
      <pc:sldChg chg="modSp mod">
        <pc:chgData name="Daniel Klem" userId="b1834f83656b87eb" providerId="LiveId" clId="{6A374635-409A-4E89-92E0-C5B6572726E0}" dt="2026-05-09T20:07:24.172" v="8" actId="313"/>
        <pc:sldMkLst>
          <pc:docMk/>
          <pc:sldMk cId="3890613348" sldId="262"/>
        </pc:sldMkLst>
        <pc:spChg chg="mod">
          <ac:chgData name="Daniel Klem" userId="b1834f83656b87eb" providerId="LiveId" clId="{6A374635-409A-4E89-92E0-C5B6572726E0}" dt="2026-05-09T20:07:24.172" v="8" actId="313"/>
          <ac:spMkLst>
            <pc:docMk/>
            <pc:sldMk cId="3890613348" sldId="262"/>
            <ac:spMk id="2" creationId="{8D05741C-A113-70E1-2E3E-496057370C40}"/>
          </ac:spMkLst>
        </pc:spChg>
      </pc:sldChg>
      <pc:sldChg chg="modSp mod">
        <pc:chgData name="Daniel Klem" userId="b1834f83656b87eb" providerId="LiveId" clId="{6A374635-409A-4E89-92E0-C5B6572726E0}" dt="2026-05-09T20:52:44.206" v="393" actId="115"/>
        <pc:sldMkLst>
          <pc:docMk/>
          <pc:sldMk cId="1703117588" sldId="265"/>
        </pc:sldMkLst>
        <pc:spChg chg="mod">
          <ac:chgData name="Daniel Klem" userId="b1834f83656b87eb" providerId="LiveId" clId="{6A374635-409A-4E89-92E0-C5B6572726E0}" dt="2026-05-09T20:07:55.655" v="11" actId="313"/>
          <ac:spMkLst>
            <pc:docMk/>
            <pc:sldMk cId="1703117588" sldId="265"/>
            <ac:spMk id="4" creationId="{4680B6B6-024E-D104-DDE1-04D6A9CE80CC}"/>
          </ac:spMkLst>
        </pc:spChg>
        <pc:spChg chg="mod">
          <ac:chgData name="Daniel Klem" userId="b1834f83656b87eb" providerId="LiveId" clId="{6A374635-409A-4E89-92E0-C5B6572726E0}" dt="2026-05-09T20:52:44.206" v="393" actId="115"/>
          <ac:spMkLst>
            <pc:docMk/>
            <pc:sldMk cId="1703117588" sldId="265"/>
            <ac:spMk id="5" creationId="{DEAD7FC7-1E2B-9AFE-EC21-C7525FD84A7D}"/>
          </ac:spMkLst>
        </pc:spChg>
      </pc:sldChg>
      <pc:sldChg chg="addSp delSp modSp mod modAnim">
        <pc:chgData name="Daniel Klem" userId="b1834f83656b87eb" providerId="LiveId" clId="{6A374635-409A-4E89-92E0-C5B6572726E0}" dt="2026-05-09T23:51:38.081" v="406" actId="14100"/>
        <pc:sldMkLst>
          <pc:docMk/>
          <pc:sldMk cId="3682082752" sldId="266"/>
        </pc:sldMkLst>
        <pc:spChg chg="del">
          <ac:chgData name="Daniel Klem" userId="b1834f83656b87eb" providerId="LiveId" clId="{6A374635-409A-4E89-92E0-C5B6572726E0}" dt="2026-05-09T20:23:49.267" v="13" actId="478"/>
          <ac:spMkLst>
            <pc:docMk/>
            <pc:sldMk cId="3682082752" sldId="266"/>
            <ac:spMk id="2" creationId="{857CD092-7455-967E-D58D-ACA07AEDE302}"/>
          </ac:spMkLst>
        </pc:spChg>
        <pc:spChg chg="del">
          <ac:chgData name="Daniel Klem" userId="b1834f83656b87eb" providerId="LiveId" clId="{6A374635-409A-4E89-92E0-C5B6572726E0}" dt="2026-05-09T20:23:53.335" v="14" actId="478"/>
          <ac:spMkLst>
            <pc:docMk/>
            <pc:sldMk cId="3682082752" sldId="266"/>
            <ac:spMk id="3" creationId="{2CD8DB65-6882-FD91-6389-FE64693926ED}"/>
          </ac:spMkLst>
        </pc:spChg>
        <pc:spChg chg="del">
          <ac:chgData name="Daniel Klem" userId="b1834f83656b87eb" providerId="LiveId" clId="{6A374635-409A-4E89-92E0-C5B6572726E0}" dt="2026-05-09T20:23:04.060" v="12" actId="931"/>
          <ac:spMkLst>
            <pc:docMk/>
            <pc:sldMk cId="3682082752" sldId="266"/>
            <ac:spMk id="4" creationId="{B8DF4D09-C11B-3367-822F-7A590D544BF9}"/>
          </ac:spMkLst>
        </pc:spChg>
        <pc:spChg chg="add mod">
          <ac:chgData name="Daniel Klem" userId="b1834f83656b87eb" providerId="LiveId" clId="{6A374635-409A-4E89-92E0-C5B6572726E0}" dt="2026-05-09T23:51:38.081" v="406" actId="14100"/>
          <ac:spMkLst>
            <pc:docMk/>
            <pc:sldMk cId="3682082752" sldId="266"/>
            <ac:spMk id="7" creationId="{B2E84E9D-1825-2A3A-7178-EC35FA863FDB}"/>
          </ac:spMkLst>
        </pc:spChg>
        <pc:spChg chg="add mod">
          <ac:chgData name="Daniel Klem" userId="b1834f83656b87eb" providerId="LiveId" clId="{6A374635-409A-4E89-92E0-C5B6572726E0}" dt="2026-05-09T20:54:28.294" v="404" actId="20577"/>
          <ac:spMkLst>
            <pc:docMk/>
            <pc:sldMk cId="3682082752" sldId="266"/>
            <ac:spMk id="8" creationId="{2F83DF2F-7505-AE54-127B-F45E9F8D501A}"/>
          </ac:spMkLst>
        </pc:spChg>
        <pc:picChg chg="add mod">
          <ac:chgData name="Daniel Klem" userId="b1834f83656b87eb" providerId="LiveId" clId="{6A374635-409A-4E89-92E0-C5B6572726E0}" dt="2026-05-09T20:23:57.869" v="15" actId="1076"/>
          <ac:picMkLst>
            <pc:docMk/>
            <pc:sldMk cId="3682082752" sldId="266"/>
            <ac:picMk id="6" creationId="{D92DCAD6-D9D5-E68B-509B-B6CD0BC5E087}"/>
          </ac:picMkLst>
        </pc:picChg>
      </pc:sldChg>
      <pc:sldChg chg="modAnim">
        <pc:chgData name="Daniel Klem" userId="b1834f83656b87eb" providerId="LiveId" clId="{6A374635-409A-4E89-92E0-C5B6572726E0}" dt="2026-05-09T23:50:27.751" v="405"/>
        <pc:sldMkLst>
          <pc:docMk/>
          <pc:sldMk cId="4136370862" sldId="267"/>
        </pc:sldMkLst>
      </pc:sldChg>
      <pc:sldChg chg="modSp modAnim">
        <pc:chgData name="Daniel Klem" userId="b1834f83656b87eb" providerId="LiveId" clId="{6A374635-409A-4E89-92E0-C5B6572726E0}" dt="2026-05-09T23:53:38.350" v="407"/>
        <pc:sldMkLst>
          <pc:docMk/>
          <pc:sldMk cId="1389440883" sldId="269"/>
        </pc:sldMkLst>
        <pc:spChg chg="mod">
          <ac:chgData name="Daniel Klem" userId="b1834f83656b87eb" providerId="LiveId" clId="{6A374635-409A-4E89-92E0-C5B6572726E0}" dt="2026-05-09T20:06:43.463" v="5" actId="20577"/>
          <ac:spMkLst>
            <pc:docMk/>
            <pc:sldMk cId="1389440883" sldId="269"/>
            <ac:spMk id="2" creationId="{E3D5E268-5B32-8C5D-109E-4C11DC3AD262}"/>
          </ac:spMkLst>
        </pc:spChg>
        <pc:spChg chg="mod">
          <ac:chgData name="Daniel Klem" userId="b1834f83656b87eb" providerId="LiveId" clId="{6A374635-409A-4E89-92E0-C5B6572726E0}" dt="2026-05-08T23:43:06.692" v="0" actId="20577"/>
          <ac:spMkLst>
            <pc:docMk/>
            <pc:sldMk cId="1389440883" sldId="269"/>
            <ac:spMk id="3" creationId="{8B315390-3943-CEF7-2724-95358F140FC5}"/>
          </ac:spMkLst>
        </pc:spChg>
      </pc:sldChg>
      <pc:sldChg chg="addSp delSp modSp new mod ord modAnim">
        <pc:chgData name="Daniel Klem" userId="b1834f83656b87eb" providerId="LiveId" clId="{6A374635-409A-4E89-92E0-C5B6572726E0}" dt="2026-05-10T17:07:50.005" v="474" actId="1076"/>
        <pc:sldMkLst>
          <pc:docMk/>
          <pc:sldMk cId="2284156802" sldId="270"/>
        </pc:sldMkLst>
        <pc:spChg chg="del">
          <ac:chgData name="Daniel Klem" userId="b1834f83656b87eb" providerId="LiveId" clId="{6A374635-409A-4E89-92E0-C5B6572726E0}" dt="2026-05-10T17:07:30.538" v="470" actId="478"/>
          <ac:spMkLst>
            <pc:docMk/>
            <pc:sldMk cId="2284156802" sldId="270"/>
            <ac:spMk id="2" creationId="{E92ADEC7-9726-3613-C654-8E6DBF55CF0B}"/>
          </ac:spMkLst>
        </pc:spChg>
        <pc:spChg chg="del">
          <ac:chgData name="Daniel Klem" userId="b1834f83656b87eb" providerId="LiveId" clId="{6A374635-409A-4E89-92E0-C5B6572726E0}" dt="2026-05-10T17:07:22.658" v="469"/>
          <ac:spMkLst>
            <pc:docMk/>
            <pc:sldMk cId="2284156802" sldId="270"/>
            <ac:spMk id="3" creationId="{F7B48EF0-6424-6658-A037-7810773E2DD4}"/>
          </ac:spMkLst>
        </pc:spChg>
        <pc:picChg chg="add mod">
          <ac:chgData name="Daniel Klem" userId="b1834f83656b87eb" providerId="LiveId" clId="{6A374635-409A-4E89-92E0-C5B6572726E0}" dt="2026-05-10T17:07:50.005" v="474" actId="1076"/>
          <ac:picMkLst>
            <pc:docMk/>
            <pc:sldMk cId="2284156802" sldId="270"/>
            <ac:picMk id="4" creationId="{FF864080-BAE7-E02B-7433-4045F3E3260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26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8400" y="2819400"/>
            <a:ext cx="5029200" cy="1295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2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8400" y="4270248"/>
            <a:ext cx="5029200" cy="685800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57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D909A06-A364-5E3D-6D27-7FAA213C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94932"/>
            <a:ext cx="10827328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2" y="1830774"/>
            <a:ext cx="10827328" cy="4332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1E58F-1A72-99FC-BFB5-C1A7E18DC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B93EAD-9C49-0E73-60D2-E95D760F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1C29A-9EE1-5B40-D317-4A98FF03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6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3071529"/>
            <a:ext cx="5257800" cy="1981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257800"/>
            <a:ext cx="5257800" cy="78552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58886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0326112-1BD1-F5C0-ED77-E41EEFB03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870" y="1142999"/>
            <a:ext cx="4807529" cy="31886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8300B8C-A996-EF72-0213-6F8F90333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870" y="4560236"/>
            <a:ext cx="4807529" cy="78552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91098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8619" y="609601"/>
            <a:ext cx="5447581" cy="37683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8618" y="4662326"/>
            <a:ext cx="5447582" cy="1586073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09600"/>
            <a:ext cx="4935358" cy="5638800"/>
          </a:xfrm>
          <a:blipFill>
            <a:blip r:embed="rId4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202" r="-5020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74772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871" y="529496"/>
            <a:ext cx="10827330" cy="9906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871" y="5337048"/>
            <a:ext cx="10827329" cy="98755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3C616236-6C34-2AB3-9A30-9F0CB3F4E1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2019299"/>
            <a:ext cx="10827330" cy="2819402"/>
          </a:xfrm>
          <a:blipFill>
            <a:blip r:embed="rId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1622" b="-471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59772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4600" y="609600"/>
            <a:ext cx="5188529" cy="49530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8504" y="5867400"/>
            <a:ext cx="5188529" cy="3775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A3E0057A-BBE1-599B-C438-DC65F96145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09600"/>
            <a:ext cx="4935358" cy="5638800"/>
          </a:xfrm>
          <a:blipFill>
            <a:blip r:embed="rId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202" r="-5020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05500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450" y="4038601"/>
            <a:ext cx="6587550" cy="22098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038601"/>
            <a:ext cx="3657600" cy="220979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0" y="609598"/>
            <a:ext cx="10827330" cy="2819402"/>
          </a:xfrm>
          <a:blipFill>
            <a:blip r:embed="rId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6486" b="-32326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45483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1514" y="2476500"/>
            <a:ext cx="7868972" cy="19050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2800" dirty="0"/>
            </a:lvl1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4359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1514" y="2476500"/>
            <a:ext cx="7868972" cy="19050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2800" dirty="0"/>
            </a:lvl1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74366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1CED7D0-671B-7F63-5130-E35828AB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340668"/>
            <a:ext cx="6932507" cy="113583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2A82A9B-9EBD-0A77-F607-E839D43652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9" y="2743200"/>
            <a:ext cx="6932508" cy="3419856"/>
          </a:xfrm>
          <a:noFill/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sz="1400">
                <a:solidFill>
                  <a:schemeClr val="tx1"/>
                </a:solidFill>
              </a:defRPr>
            </a:lvl3pPr>
            <a:lvl4pPr marL="1028700" indent="-342900">
              <a:buFont typeface="+mj-lt"/>
              <a:buAutoNum type="arabicPeriod"/>
              <a:defRPr sz="120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82C81-1CE9-A2E1-1417-0667434DFD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FFC3A-D237-7CAA-92EF-DF9B810EB27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7B383-8CF2-6BB2-8F46-605FE9710B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83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9" y="687492"/>
            <a:ext cx="5662508" cy="201761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493" y="687492"/>
            <a:ext cx="4516298" cy="5483016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969" r="-57969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1999" y="2997200"/>
            <a:ext cx="5662508" cy="316585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2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7B878F-3C07-D360-EC90-8FEFB87A77C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18733C-68A4-04E1-A968-B5C15E3F7EE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E9E97-1DED-CCA3-AF67-F1BAD79A819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35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2EDB1F-A73E-55BD-6BDA-F6497810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24" y="855636"/>
            <a:ext cx="5796484" cy="10707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4047690-7015-54CB-752C-C1C7BE42D7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08024" y="2057400"/>
            <a:ext cx="5798176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1DA00E-F240-EC85-5E2B-4DE591F61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8871" y="6343955"/>
            <a:ext cx="27391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sz="900"/>
          </a:p>
        </p:txBody>
      </p:sp>
      <p:sp>
        <p:nvSpPr>
          <p:cNvPr id="5" name="Date Placeholder 8">
            <a:extLst>
              <a:ext uri="{FF2B5EF4-FFF2-40B4-BE49-F238E27FC236}">
                <a16:creationId xmlns:a16="http://schemas.microsoft.com/office/drawing/2014/main" id="{EED5FCE3-5050-A9AE-69B1-6AAB64B6317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05380" y="6346745"/>
            <a:ext cx="17623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E15DD76-F653-F74F-4DCD-674241F38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50612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550141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85287"/>
            <a:ext cx="4973865" cy="1470228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4600" y="1385287"/>
            <a:ext cx="5181600" cy="3491513"/>
          </a:xfrm>
        </p:spPr>
        <p:txBody>
          <a:bodyPr/>
          <a:lstStyle>
            <a:lvl1pPr indent="0">
              <a:buNone/>
              <a:defRPr/>
            </a:lvl1pPr>
            <a:lvl2pPr indent="0">
              <a:buNone/>
              <a:defRPr/>
            </a:lvl2pPr>
            <a:lvl3pPr indent="0">
              <a:buNone/>
              <a:defRPr/>
            </a:lvl3pPr>
            <a:lvl4pPr indent="0">
              <a:buNone/>
              <a:defRPr/>
            </a:lvl4pPr>
            <a:lvl5pPr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DAA7E-55EA-19E9-ECC7-C74FE582C0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3C363-6C3B-E28D-06F5-AB2EC53D7B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3258A-CFF4-775F-A29D-30D91D4A509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21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720333"/>
            <a:ext cx="7208520" cy="575068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084" y="1600200"/>
            <a:ext cx="5735507" cy="2590800"/>
          </a:xfrm>
        </p:spPr>
        <p:txBody>
          <a:bodyPr/>
          <a:lstStyle>
            <a:lvl1pPr indent="0">
              <a:buNone/>
              <a:defRPr/>
            </a:lvl1pPr>
            <a:lvl2pPr indent="0">
              <a:buNone/>
              <a:defRPr/>
            </a:lvl2pPr>
            <a:lvl3pPr indent="0">
              <a:buNone/>
              <a:defRPr/>
            </a:lvl3pPr>
            <a:lvl4pPr indent="0">
              <a:buNone/>
              <a:defRPr/>
            </a:lvl4pPr>
            <a:lvl5pPr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391C811-7699-F021-4CCB-539ACAD0BB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8871" y="6343955"/>
            <a:ext cx="273918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8D4E6C4-6819-0DF7-D9C4-34177C161B9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785216" y="6343954"/>
            <a:ext cx="22026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58998F3-C99E-11E5-BC33-937A455B2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82179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14393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1388700"/>
            <a:ext cx="3859262" cy="40835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0" y="1389134"/>
            <a:ext cx="6357117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56440-14E3-7B9A-D161-08AB10B8DC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E8A7CF-81AE-0AC6-B47B-E2C1EA9D9AC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578E8-BCF2-BF9D-84B5-AA93D14D0D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31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50111"/>
            <a:ext cx="3425026" cy="397710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1050111"/>
            <a:ext cx="6705601" cy="494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C54C37D-3064-C3C9-078B-4FC8A705F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1252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277C0F5-D964-B2D1-0F39-EC17AB074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7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514677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8" y="685799"/>
            <a:ext cx="3276601" cy="5477257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1" y="685800"/>
            <a:ext cx="6858000" cy="5477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77C0F-A50D-ABB1-D91B-F877E2E8297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E0A937-543E-BBB8-39DD-1E9A45291F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C33EC-C7FC-72B4-C208-8BA6FD4B58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97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0" y="687494"/>
            <a:ext cx="2618139" cy="201761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7171" y="687492"/>
            <a:ext cx="7500648" cy="5483013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11" r="-1501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2983064"/>
            <a:ext cx="2625774" cy="318744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A72B8-D6F1-AF2B-DF03-17FD2A737E2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DF5D5-DF03-873F-A2DA-E5C0EF793F8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0C7DB-FD9D-21A6-66CB-087260FBAF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5012268"/>
            <a:ext cx="3953296" cy="1127275"/>
          </a:xfrm>
        </p:spPr>
        <p:txBody>
          <a:bodyPr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85800"/>
            <a:ext cx="10827330" cy="394019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4691" b="-9803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6009" y="5012267"/>
            <a:ext cx="6350191" cy="115079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2910-904E-268B-43B3-CAE9F2E4A0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3FEBCC-AB7F-E034-5C1D-1AFF70FC780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EE381-D50D-08D2-2D1B-9E61241A22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3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85800"/>
            <a:ext cx="3953296" cy="1127275"/>
          </a:xfrm>
        </p:spPr>
        <p:txBody>
          <a:bodyPr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6009" y="685800"/>
            <a:ext cx="6350191" cy="115079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2212152"/>
            <a:ext cx="10827330" cy="394019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6364" b="-813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151189-9025-E7C1-B611-A7A2BD03B4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DEA616-DF83-AFFF-BC05-5AF6783B358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CBF149-C859-79EF-0D12-15B124182A2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64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9" y="687492"/>
            <a:ext cx="5662508" cy="201761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494" y="687492"/>
            <a:ext cx="4516298" cy="5483016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969" r="-57969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1999" y="2997200"/>
            <a:ext cx="5662508" cy="3165856"/>
          </a:xfrm>
        </p:spPr>
        <p:txBody>
          <a:bodyPr>
            <a:normAutofit/>
          </a:bodyPr>
          <a:lstStyle>
            <a:lvl1pPr marL="457200" indent="-457200">
              <a:buFont typeface="+mj-lt"/>
              <a:buNone/>
              <a:defRPr sz="1400"/>
            </a:lvl1pPr>
            <a:lvl2pPr marL="571500" indent="-342900">
              <a:buFont typeface="+mj-lt"/>
              <a:buNone/>
              <a:defRPr sz="1200"/>
            </a:lvl2pPr>
            <a:lvl3pPr marL="800100" indent="-342900">
              <a:buFont typeface="+mj-lt"/>
              <a:buNone/>
              <a:defRPr sz="1100"/>
            </a:lvl3pPr>
            <a:lvl4pPr marL="1028700" indent="-342900">
              <a:buFont typeface="+mj-lt"/>
              <a:buNone/>
              <a:defRPr sz="1050"/>
            </a:lvl4pPr>
            <a:lvl5pPr>
              <a:buFont typeface="+mj-lt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CB16A7-2B91-9487-82EB-D7D5121984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D7B84B-FBFC-D589-881E-D4EA9886A3F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3CF0F-496C-B902-B8FD-2D816F5CB7A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3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494" y="687492"/>
            <a:ext cx="6308414" cy="201761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494" y="2997200"/>
            <a:ext cx="6308414" cy="3165856"/>
          </a:xfrm>
        </p:spPr>
        <p:txBody>
          <a:bodyPr>
            <a:normAutofit/>
          </a:bodyPr>
          <a:lstStyle>
            <a:lvl1pPr marL="457200" indent="-457200">
              <a:buFont typeface="+mj-lt"/>
              <a:buNone/>
              <a:defRPr sz="1400"/>
            </a:lvl1pPr>
            <a:lvl2pPr marL="571500" indent="-342900">
              <a:buFont typeface="+mj-lt"/>
              <a:buNone/>
              <a:defRPr sz="1200"/>
            </a:lvl2pPr>
            <a:lvl3pPr marL="800100" indent="-342900">
              <a:buFont typeface="+mj-lt"/>
              <a:buNone/>
              <a:defRPr sz="1100"/>
            </a:lvl3pPr>
            <a:lvl4pPr marL="1028700" indent="-342900">
              <a:buFont typeface="+mj-lt"/>
              <a:buNone/>
              <a:defRPr sz="1050"/>
            </a:lvl4pPr>
            <a:lvl5pPr>
              <a:buFont typeface="+mj-lt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26407" y="687492"/>
            <a:ext cx="3878100" cy="5483016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5737" r="-75737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D054A-88D2-8AC5-BB55-C59F527695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5A21E-8763-2E88-7470-09E43DCB77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9C91-F0A3-3A11-A3D6-7F34DD79D69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86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97EDD7B-DE6D-17E5-4381-530004EB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522" y="687494"/>
            <a:ext cx="5662983" cy="104929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EF6A8B1-A24E-F193-B77A-9876D6702F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871" y="687492"/>
            <a:ext cx="4452410" cy="5483013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9518" r="-59518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676FB4F-B64E-DCC7-1309-42D58F28DB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41522" y="2053560"/>
            <a:ext cx="5671607" cy="411694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F20DA-AED3-283F-9A9E-1F1BCED1D04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6F5FD8-373C-BC99-B74A-71C2F138E47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C579E-F3C4-55B0-6D77-9FEBF71C56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16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97EDD7B-DE6D-17E5-4381-530004EB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69" y="687494"/>
            <a:ext cx="6318225" cy="104929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676FB4F-B64E-DCC7-1309-42D58F28DB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8871" y="2053560"/>
            <a:ext cx="6327847" cy="411694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EF6A8B1-A24E-F193-B77A-9876D6702F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07542" y="687492"/>
            <a:ext cx="3805587" cy="5483013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7197" r="-67197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FC07B-DBB3-6713-7446-1CB062A1752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5CE356-8F45-9528-A1A3-57FFB6F123C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DD9CF-D579-D07B-C24D-5A89B1A420D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99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3880757"/>
            <a:ext cx="2978729" cy="2282300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732115"/>
            <a:ext cx="10827329" cy="271121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4535" b="-3999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3880758"/>
            <a:ext cx="7404607" cy="22823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E808D1-FDEB-C4DA-A78C-86E9E878FFA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C3112-C844-AF9C-BD29-9F54BFB4BE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3455F-03AC-59D9-5F32-49E6590DEC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720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85800"/>
            <a:ext cx="3443498" cy="2330454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3267" y="685800"/>
            <a:ext cx="6892933" cy="233045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B92F6E-55FC-C88B-734D-26D3B9923E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3636524"/>
            <a:ext cx="10827329" cy="2513999"/>
          </a:xfrm>
          <a:custGeom>
            <a:avLst/>
            <a:gdLst>
              <a:gd name="connsiteX0" fmla="*/ 0 w 12192000"/>
              <a:gd name="connsiteY0" fmla="*/ 0 h 3221477"/>
              <a:gd name="connsiteX1" fmla="*/ 12192000 w 12192000"/>
              <a:gd name="connsiteY1" fmla="*/ 0 h 3221477"/>
              <a:gd name="connsiteX2" fmla="*/ 12192000 w 12192000"/>
              <a:gd name="connsiteY2" fmla="*/ 3221477 h 3221477"/>
              <a:gd name="connsiteX3" fmla="*/ 0 w 12192000"/>
              <a:gd name="connsiteY3" fmla="*/ 3221477 h 322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21477">
                <a:moveTo>
                  <a:pt x="0" y="0"/>
                </a:moveTo>
                <a:lnTo>
                  <a:pt x="12192000" y="0"/>
                </a:lnTo>
                <a:lnTo>
                  <a:pt x="12192000" y="3221477"/>
                </a:lnTo>
                <a:lnTo>
                  <a:pt x="0" y="3221477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4491" b="-49353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1176D-6F59-6E6F-1B64-88FAB9F6DCC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15A84-35DF-61C1-E0CD-9C9F5E85A15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D8B36-4FE1-E52B-160B-145190055FA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7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949F66-F66B-FD13-D580-BAAF491A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10827330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1830774"/>
            <a:ext cx="6560129" cy="433228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731" r="-873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48599" y="1830773"/>
            <a:ext cx="3657601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C74D3-4953-87AB-DEFD-DAE552B32F2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4D3FF-FC3B-DF81-D68A-C24A7A51E7F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1B140-6B27-A9E5-686F-E0A1260B13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78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949F66-F66B-FD13-D580-BAAF491A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10827330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1830774"/>
            <a:ext cx="5112329" cy="433228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363" r="-2536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62821" y="1830773"/>
            <a:ext cx="5143379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CDA6C-1820-A056-2B4A-240B4D831E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3D0EB-A6DA-C46E-D18F-B61C44EF04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B683A-634D-19CA-3758-07887799DC4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276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4274130" cy="1269482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2173850"/>
            <a:ext cx="4274130" cy="3963682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3" r="-32473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73333" y="685800"/>
            <a:ext cx="5932867" cy="54772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D79C85-F436-B8CC-25B1-1484A2E6D9E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E5895-9C3C-E2ED-0696-017C51EB8F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10E32-BBC0-38C8-4A92-51464FFB2E4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981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63" y="687493"/>
            <a:ext cx="6724438" cy="14461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87492"/>
            <a:ext cx="3435929" cy="5483016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1918" r="-91918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3374" y="2419354"/>
            <a:ext cx="6714213" cy="374370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434C21-9AE9-F631-7C47-0FF6C594276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D4C698-492C-2FAD-95DB-969CC69A600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539C1F-4C6E-483B-915F-317EFA8BE9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43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687493"/>
            <a:ext cx="7379174" cy="14461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871" y="2419354"/>
            <a:ext cx="7367953" cy="374370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24022" y="687492"/>
            <a:ext cx="2789107" cy="5483016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4830" r="-124830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01B279-14F8-811B-68AF-FDEBF89CFB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87AEB-2562-14F9-A50E-AD7A31F76AD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BF552-6277-D4E7-9B98-D4080873F7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90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B3EC321-CEEB-C816-CF10-03F0A527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218" y="687493"/>
            <a:ext cx="7758911" cy="9889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7494" y="687492"/>
            <a:ext cx="2360507" cy="548301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6574" r="-156574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0F80EB41-3C35-A1B2-916F-477D2FDBA7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54218" y="1953528"/>
            <a:ext cx="7750288" cy="420952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34294-24E0-2032-5C49-55BAB969D4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22AC9E-77BC-1AD2-8EB8-923CDF4BBE0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A8A83-D457-8B0A-7A32-F95024D8D5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788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B3EC321-CEEB-C816-CF10-03F0A527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1" y="687493"/>
            <a:ext cx="8424453" cy="9889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0F80EB41-3C35-A1B2-916F-477D2FDBA7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871" y="1953528"/>
            <a:ext cx="8415090" cy="420952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69355" y="687492"/>
            <a:ext cx="1722308" cy="548301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3120" r="-23312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63ABC3-6B6D-93A5-5D5C-31E2D53D3F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FF304-5BE8-9322-A906-1705F80BA2A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9EE94-4C42-847B-A24C-BB0C72B4D2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076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85800"/>
            <a:ext cx="2855064" cy="2972670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0" y="3942324"/>
            <a:ext cx="2855065" cy="2206578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733" r="-18733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54267" y="687492"/>
            <a:ext cx="7348626" cy="54830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D4A13-0539-3541-39AF-1B480EBA2F2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ACC0E-954E-D09D-5796-336CDFE59B7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00B6B-DAF9-BF70-8202-C26BBB5E74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456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26CE28-2F47-41A4-DF25-8AEC2F9F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5027214"/>
            <a:ext cx="7620000" cy="1135842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7B16B5-93A5-3ACF-80AB-6B1967DD6DE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8872" y="2743201"/>
            <a:ext cx="5638800" cy="2284013"/>
          </a:xfrm>
        </p:spPr>
        <p:txBody>
          <a:bodyPr anchor="b"/>
          <a:lstStyle>
            <a:lvl1pPr marL="0" indent="0">
              <a:buNone/>
              <a:defRPr sz="13800"/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626701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0" y="4800600"/>
            <a:ext cx="5943600" cy="1388534"/>
          </a:xfrm>
        </p:spPr>
        <p:txBody>
          <a:bodyPr vert="horz" lIns="91440" tIns="45720" rIns="91440" bIns="45720" rtlCol="0" anchor="t">
            <a:normAutofit/>
          </a:bodyPr>
          <a:lstStyle>
            <a:lvl1pPr algn="r">
              <a:lnSpc>
                <a:spcPct val="110000"/>
              </a:lnSpc>
              <a:defRPr lang="en-US" sz="2000" dirty="0">
                <a:latin typeface="+mn-lt"/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1" y="1676400"/>
            <a:ext cx="5943600" cy="31242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lnSpc>
                <a:spcPct val="90000"/>
              </a:lnSpc>
              <a:buNone/>
              <a:defRPr lang="en-US" sz="13800" b="0" dirty="0">
                <a:latin typeface="+mj-lt"/>
              </a:defRPr>
            </a:lvl1pPr>
          </a:lstStyle>
          <a:p>
            <a:pPr marL="0" lvl="0" indent="0">
              <a:lnSpc>
                <a:spcPct val="90000"/>
              </a:lnSpc>
              <a:buNone/>
            </a:pPr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1429174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804" y="4191001"/>
            <a:ext cx="8470392" cy="1762537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lang="en-US" sz="2000" b="0" kern="1200" cap="all" spc="6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0804" y="694935"/>
            <a:ext cx="8470392" cy="3496065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138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30038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9147" y="1830774"/>
            <a:ext cx="9113707" cy="319644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lang="en-US" sz="4000" b="0" cap="all" spc="600" baseline="0" dirty="0">
                <a:ea typeface="+mj-ea"/>
                <a:cs typeface="+mj-cs"/>
              </a:defRPr>
            </a:lvl1pPr>
            <a:lvl2pPr marL="228600" indent="0" algn="ctr">
              <a:lnSpc>
                <a:spcPct val="90000"/>
              </a:lnSpc>
              <a:buNone/>
              <a:defRPr lang="en-US" sz="2000" dirty="0"/>
            </a:lvl2pPr>
            <a:lvl3pPr marL="457200" indent="0" algn="ctr">
              <a:lnSpc>
                <a:spcPct val="90000"/>
              </a:lnSpc>
              <a:buNone/>
              <a:defRPr lang="en-US" sz="2000" dirty="0"/>
            </a:lvl3pPr>
            <a:lvl4pPr marL="685800" indent="0" algn="ctr">
              <a:lnSpc>
                <a:spcPct val="90000"/>
              </a:lnSpc>
              <a:buNone/>
              <a:defRPr lang="en-US" sz="2000" dirty="0"/>
            </a:lvl4pPr>
            <a:lvl5pPr marL="914400" indent="0" algn="ctr">
              <a:lnSpc>
                <a:spcPct val="90000"/>
              </a:lnSpc>
              <a:buNone/>
              <a:defRPr lang="en-US" sz="2000" dirty="0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8736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8871" y="1325691"/>
            <a:ext cx="7169728" cy="483736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9144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0131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A9D377F-07AE-65AF-821F-A5C0F12804B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8871" y="720332"/>
            <a:ext cx="6702552" cy="43068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9144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4168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5400" y="5440680"/>
            <a:ext cx="6400800" cy="640080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600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05400" y="1600200"/>
            <a:ext cx="6400800" cy="3332480"/>
          </a:xfrm>
        </p:spPr>
        <p:txBody>
          <a:bodyPr anchor="b">
            <a:normAutofit/>
          </a:bodyPr>
          <a:lstStyle>
            <a:lvl1pPr marL="164592" indent="-164592" algn="r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9104863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A93739-F149-35A6-ADA9-A0193DD6D4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872" y="5440354"/>
            <a:ext cx="5102352" cy="669472"/>
          </a:xfrm>
        </p:spPr>
        <p:txBody>
          <a:bodyPr anchor="ctr"/>
          <a:lstStyle>
            <a:lvl1pPr>
              <a:lnSpc>
                <a:spcPct val="120000"/>
              </a:lnSpc>
              <a:defRPr sz="1600" spc="0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8872" y="914400"/>
            <a:ext cx="5102352" cy="4206240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54824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943EF64-B72A-842D-443E-85E51FB9C0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5600" y="4602480"/>
            <a:ext cx="6400800" cy="640080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648D1EC-4439-0A29-775B-BBF446B5FEC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66850" y="1143000"/>
            <a:ext cx="9258300" cy="2951480"/>
          </a:xfrm>
        </p:spPr>
        <p:txBody>
          <a:bodyPr anchor="b">
            <a:normAutofit/>
          </a:bodyPr>
          <a:lstStyle>
            <a:lvl1pPr marL="164592" indent="-164592" algn="ctr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9709600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C948E0A-DAAD-770F-21DF-99504CDB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94932"/>
            <a:ext cx="10827330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6122" y="2057399"/>
            <a:ext cx="5140007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5872" y="2057399"/>
            <a:ext cx="5140328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A833E-541C-85C6-BF1E-EC605C8F4B3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4C70C3-D6A0-EE88-649F-33534359824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95649-E940-A4B1-5901-B56C3AF3CD3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4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B7E0276-8109-589D-7633-DD4218D7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0" y="694932"/>
            <a:ext cx="10827329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870" y="1954766"/>
            <a:ext cx="514741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5774" y="1954766"/>
            <a:ext cx="514191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68456CB-E141-4FD9-87C3-ECEBF8A7D9A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0459" y="2788468"/>
            <a:ext cx="5145670" cy="33884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48C7E4C7-BE12-E106-3871-9FD922E346B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5871" y="2788468"/>
            <a:ext cx="5140177" cy="33884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0D6F2-E303-8711-DD86-38797649A73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E9AFB-293B-FDFA-726C-92E53E70E9A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AF8AA-F8D4-60EA-F11A-6775234BA52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965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025B8-8BA0-89AA-4360-51FBAF2B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94932"/>
            <a:ext cx="10827328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59BD1-7576-196A-D571-FD57E719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84E8B1-4F38-9B1B-6424-6BC2452D4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4E196-21CE-CE9F-7563-03912CCB4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392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B9ECF3-58F8-D0BC-147E-E4CFB4923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39631-83CC-B848-B327-B33DAF5AF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70C40-BA47-C8B9-46F3-E3616FAC2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886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962398" cy="1616185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590800"/>
            <a:ext cx="3962399" cy="357225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685800"/>
            <a:ext cx="6371491" cy="546812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62065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4242643" cy="1624931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679" y="2826137"/>
            <a:ext cx="4230787" cy="3336920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0483" y="698756"/>
            <a:ext cx="6165717" cy="5442639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837" r="-28837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27748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5417129" cy="1819664"/>
          </a:xfr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8871" y="3276599"/>
            <a:ext cx="10827329" cy="2886457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79F71-BB04-AC80-5A43-4718DF5050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C1D9A8-162F-30DE-21D0-F531C2AC38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03FBD-DD44-33D2-4C38-3C6BF9FB5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345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706305"/>
            <a:ext cx="6370507" cy="184202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871" y="2701660"/>
            <a:ext cx="6370507" cy="232555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BCCE-CCAB-448A-1E13-595ADE9E2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1252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C093BF-07F3-517D-599F-4A80C3D44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7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95920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94938"/>
            <a:ext cx="10825637" cy="7920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872" y="1676400"/>
            <a:ext cx="10825636" cy="4486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D7982C74-1A7B-1EF6-C767-EC1102B8BC05}"/>
              </a:ext>
            </a:extLst>
          </p:cNvPr>
          <p:cNvSpPr/>
          <p:nvPr/>
        </p:nvSpPr>
        <p:spPr>
          <a:xfrm>
            <a:off x="11504507" y="0"/>
            <a:ext cx="687493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C58F15E-3B29-FA0D-33D1-930904DB63AC}"/>
              </a:ext>
            </a:extLst>
          </p:cNvPr>
          <p:cNvSpPr/>
          <p:nvPr userDrawn="1"/>
        </p:nvSpPr>
        <p:spPr>
          <a:xfrm>
            <a:off x="11504507" y="0"/>
            <a:ext cx="687493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CE51C6-D285-36B9-E05D-34304BF86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3C65791-CE33-6F98-64A9-9C6803567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8871" y="6343955"/>
            <a:ext cx="27391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C4E2BDE-BF41-53AE-AAF9-E1E0BE6AB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7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1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  <p:sldLayoutId id="2147484029" r:id="rId18"/>
    <p:sldLayoutId id="2147484030" r:id="rId19"/>
    <p:sldLayoutId id="2147484031" r:id="rId20"/>
    <p:sldLayoutId id="2147484032" r:id="rId21"/>
    <p:sldLayoutId id="2147484033" r:id="rId22"/>
    <p:sldLayoutId id="2147484034" r:id="rId23"/>
    <p:sldLayoutId id="2147484035" r:id="rId24"/>
    <p:sldLayoutId id="2147484036" r:id="rId25"/>
    <p:sldLayoutId id="2147484037" r:id="rId26"/>
    <p:sldLayoutId id="2147484038" r:id="rId27"/>
    <p:sldLayoutId id="2147484039" r:id="rId28"/>
    <p:sldLayoutId id="2147484040" r:id="rId29"/>
    <p:sldLayoutId id="2147484041" r:id="rId30"/>
    <p:sldLayoutId id="2147484042" r:id="rId31"/>
    <p:sldLayoutId id="2147484043" r:id="rId32"/>
    <p:sldLayoutId id="2147484044" r:id="rId33"/>
    <p:sldLayoutId id="2147484045" r:id="rId34"/>
    <p:sldLayoutId id="2147484046" r:id="rId35"/>
    <p:sldLayoutId id="2147484047" r:id="rId36"/>
    <p:sldLayoutId id="2147484048" r:id="rId37"/>
    <p:sldLayoutId id="2147484049" r:id="rId38"/>
    <p:sldLayoutId id="2147484050" r:id="rId39"/>
    <p:sldLayoutId id="2147484051" r:id="rId40"/>
    <p:sldLayoutId id="2147484052" r:id="rId41"/>
    <p:sldLayoutId id="2147484053" r:id="rId42"/>
    <p:sldLayoutId id="2147484054" r:id="rId43"/>
    <p:sldLayoutId id="2147484055" r:id="rId44"/>
    <p:sldLayoutId id="2147484056" r:id="rId45"/>
    <p:sldLayoutId id="2147484057" r:id="rId46"/>
    <p:sldLayoutId id="2147484058" r:id="rId47"/>
    <p:sldLayoutId id="2147484059" r:id="rId48"/>
    <p:sldLayoutId id="2147484060" r:id="rId49"/>
    <p:sldLayoutId id="2147484061" r:id="rId50"/>
    <p:sldLayoutId id="2147484062" r:id="rId51"/>
    <p:sldLayoutId id="2147484063" r:id="rId5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7" orient="horz" pos="2160" userDrawn="1">
          <p15:clr>
            <a:srgbClr val="F26B43"/>
          </p15:clr>
        </p15:guide>
        <p15:guide id="28" pos="3840" userDrawn="1">
          <p15:clr>
            <a:srgbClr val="F26B43"/>
          </p15:clr>
        </p15:guide>
        <p15:guide id="29" pos="7296" userDrawn="1">
          <p15:clr>
            <a:srgbClr val="F26B43"/>
          </p15:clr>
        </p15:guide>
        <p15:guide id="30" pos="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uQ45Z0zIO0?feature=oembe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erspayteachers.com/Product/Gods-Story-Creation-Fall-Redemption-Restoration-Resources-8649258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Happy Mother’s Day! 🐔🐥💐 #mothersday #mom #momlife #memesdaily #rooster #chickens">
            <a:hlinkClick r:id="" action="ppaction://media"/>
            <a:extLst>
              <a:ext uri="{FF2B5EF4-FFF2-40B4-BE49-F238E27FC236}">
                <a16:creationId xmlns:a16="http://schemas.microsoft.com/office/drawing/2014/main" id="{FF864080-BAE7-E02B-7433-4045F3E3260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59063" y="2098"/>
            <a:ext cx="3873874" cy="685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5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72FD-7E92-C3C8-5956-A6C415482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1FB9CD-CBF7-C634-8B2F-5E2490FDF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5387" y="2665476"/>
            <a:ext cx="6112213" cy="1527048"/>
          </a:xfrm>
        </p:spPr>
        <p:txBody>
          <a:bodyPr>
            <a:noAutofit/>
          </a:bodyPr>
          <a:lstStyle/>
          <a:p>
            <a:r>
              <a:rPr lang="en-US" sz="4000" u="sng" dirty="0"/>
              <a:t>Bearing Burdens</a:t>
            </a:r>
            <a:br>
              <a:rPr lang="en-US" sz="4000" u="sng" dirty="0"/>
            </a:br>
            <a:r>
              <a:rPr lang="en-US" sz="2000" dirty="0"/>
              <a:t> </a:t>
            </a:r>
            <a:br>
              <a:rPr lang="en-US" sz="4000" dirty="0"/>
            </a:br>
            <a:r>
              <a:rPr lang="en-US" sz="4000" dirty="0"/>
              <a:t>Galatians 6:1-5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8319D33-1EDC-2FD6-1393-613ECEB01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8400" y="4270248"/>
            <a:ext cx="5029200" cy="685800"/>
          </a:xfrm>
        </p:spPr>
        <p:txBody>
          <a:bodyPr>
            <a:normAutofit/>
          </a:bodyPr>
          <a:lstStyle/>
          <a:p>
            <a:r>
              <a:rPr lang="en-US" sz="2500" dirty="0"/>
              <a:t>Pastor Daniel Klem</a:t>
            </a:r>
          </a:p>
        </p:txBody>
      </p:sp>
    </p:spTree>
    <p:extLst>
      <p:ext uri="{BB962C8B-B14F-4D97-AF65-F5344CB8AC3E}">
        <p14:creationId xmlns:p14="http://schemas.microsoft.com/office/powerpoint/2010/main" val="232961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638E-840F-51CD-BB0B-C61FF2B2C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5681304"/>
            <a:ext cx="10827328" cy="985966"/>
          </a:xfrm>
        </p:spPr>
        <p:txBody>
          <a:bodyPr/>
          <a:lstStyle/>
          <a:p>
            <a:r>
              <a:rPr lang="en-US" b="1" dirty="0"/>
              <a:t>What does it look like?</a:t>
            </a:r>
            <a:br>
              <a:rPr lang="en-US" b="1" dirty="0"/>
            </a:br>
            <a:r>
              <a:rPr lang="en-US" b="1" dirty="0"/>
              <a:t>Galatians 6:1-5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BDFCD-ECD1-37C9-6D01-E2E9CF3D0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2" y="365669"/>
            <a:ext cx="10827328" cy="5621667"/>
          </a:xfrm>
        </p:spPr>
        <p:txBody>
          <a:bodyPr>
            <a:noAutofit/>
          </a:bodyPr>
          <a:lstStyle/>
          <a:p>
            <a:r>
              <a:rPr lang="en-US" sz="2800" dirty="0"/>
              <a:t>Galatians 1-5</a:t>
            </a:r>
          </a:p>
          <a:p>
            <a:pPr lvl="1"/>
            <a:r>
              <a:rPr lang="en-US" sz="2800" dirty="0"/>
              <a:t>There is one gospel</a:t>
            </a:r>
          </a:p>
          <a:p>
            <a:pPr lvl="1"/>
            <a:r>
              <a:rPr lang="en-US" sz="2800" dirty="0"/>
              <a:t>Believers hold each other accountable</a:t>
            </a:r>
          </a:p>
          <a:p>
            <a:pPr lvl="1"/>
            <a:r>
              <a:rPr lang="en-US" sz="2800" dirty="0"/>
              <a:t>We are not saved by our works but by the work of Christ</a:t>
            </a:r>
          </a:p>
          <a:p>
            <a:pPr lvl="1"/>
            <a:r>
              <a:rPr lang="en-US" sz="2800" dirty="0"/>
              <a:t>We should stop living according to the flesh</a:t>
            </a:r>
          </a:p>
          <a:p>
            <a:pPr lvl="1"/>
            <a:r>
              <a:rPr lang="en-US" sz="2800" dirty="0"/>
              <a:t>We should live by the Holy Spirit</a:t>
            </a:r>
          </a:p>
          <a:p>
            <a:pPr lvl="2"/>
            <a:r>
              <a:rPr lang="en-US" sz="2800" dirty="0"/>
              <a:t>Love, Joy, Peace, Patience (Longsuffering/Forbearance), Kindness, Goodness, Faithfulness, Gentleness (Meekness), Self-Control (Temperance)</a:t>
            </a:r>
          </a:p>
          <a:p>
            <a:pPr lvl="1"/>
            <a:r>
              <a:rPr lang="en-US" sz="2800" dirty="0"/>
              <a:t>We crucify our flesh(</a:t>
            </a:r>
            <a:r>
              <a:rPr lang="en-US" sz="2800" dirty="0" err="1"/>
              <a:t>ly</a:t>
            </a:r>
            <a:r>
              <a:rPr lang="en-US" sz="2800" dirty="0"/>
              <a:t> desires and passions)</a:t>
            </a:r>
          </a:p>
        </p:txBody>
      </p:sp>
    </p:spTree>
    <p:extLst>
      <p:ext uri="{BB962C8B-B14F-4D97-AF65-F5344CB8AC3E}">
        <p14:creationId xmlns:p14="http://schemas.microsoft.com/office/powerpoint/2010/main" val="319510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B3A9-AF55-1546-0CC4-56F4AD04D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66A4-0D6F-7223-FFEF-7CBDA55A9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15" y="425488"/>
            <a:ext cx="10827328" cy="985966"/>
          </a:xfrm>
        </p:spPr>
        <p:txBody>
          <a:bodyPr/>
          <a:lstStyle/>
          <a:p>
            <a:r>
              <a:rPr lang="en-US" b="1" dirty="0"/>
              <a:t>Bearing our burdens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0CEF2-BEB6-8FC0-7A23-17F4B0B50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36" y="1351626"/>
            <a:ext cx="10827328" cy="4332283"/>
          </a:xfrm>
        </p:spPr>
        <p:txBody>
          <a:bodyPr>
            <a:noAutofit/>
          </a:bodyPr>
          <a:lstStyle/>
          <a:p>
            <a:r>
              <a:rPr lang="en-US" sz="3200" dirty="0"/>
              <a:t>Galatians 6:5</a:t>
            </a:r>
          </a:p>
          <a:p>
            <a:pPr lvl="1"/>
            <a:r>
              <a:rPr lang="en-US" sz="3200" b="1" dirty="0"/>
              <a:t>We each are ultimately responsible for our own sin.</a:t>
            </a:r>
          </a:p>
          <a:p>
            <a:pPr lvl="1"/>
            <a:r>
              <a:rPr lang="en-US" sz="3200" dirty="0"/>
              <a:t>Galatians 6:3-4 – Personal humility</a:t>
            </a:r>
          </a:p>
          <a:p>
            <a:pPr lvl="2"/>
            <a:r>
              <a:rPr lang="en-US" sz="3200" dirty="0"/>
              <a:t>2 Corinthians 12-13 (esp. 12:9-10)</a:t>
            </a:r>
          </a:p>
        </p:txBody>
      </p:sp>
    </p:spTree>
    <p:extLst>
      <p:ext uri="{BB962C8B-B14F-4D97-AF65-F5344CB8AC3E}">
        <p14:creationId xmlns:p14="http://schemas.microsoft.com/office/powerpoint/2010/main" val="29635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7F84A-11F9-E4DE-019D-5B4FDCDD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A0AB-4963-93BE-825B-35C891E8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15" y="425488"/>
            <a:ext cx="10827328" cy="985966"/>
          </a:xfrm>
        </p:spPr>
        <p:txBody>
          <a:bodyPr/>
          <a:lstStyle/>
          <a:p>
            <a:r>
              <a:rPr lang="en-US" b="1" cap="none" dirty="0" err="1">
                <a:latin typeface="+mn-lt"/>
              </a:rPr>
              <a:t>i</a:t>
            </a:r>
            <a:r>
              <a:rPr lang="en-US" b="1" cap="none" dirty="0">
                <a:latin typeface="+mn-lt"/>
              </a:rPr>
              <a:t> am </a:t>
            </a:r>
            <a:r>
              <a:rPr lang="en-US" b="1" cap="none" dirty="0" err="1">
                <a:latin typeface="+mn-lt"/>
              </a:rPr>
              <a:t>meeng</a:t>
            </a:r>
            <a:endParaRPr lang="en-US" b="1" cap="none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75EF2-2E16-8B52-AB4A-AFD740D78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7368" y="2631241"/>
            <a:ext cx="2706832" cy="433228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/>
              <a:t>meeng</a:t>
            </a:r>
            <a:r>
              <a:rPr lang="en-US" sz="2000" dirty="0"/>
              <a:t> is sad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/>
              <a:t>meeng</a:t>
            </a:r>
            <a:r>
              <a:rPr lang="en-US" sz="2000" dirty="0"/>
              <a:t> is sore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/>
              <a:t>meeng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is the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power of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GOD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BE5141-5017-75CA-00C5-D852F732C8C6}"/>
              </a:ext>
            </a:extLst>
          </p:cNvPr>
          <p:cNvSpPr txBox="1">
            <a:spLocks/>
          </p:cNvSpPr>
          <p:nvPr/>
        </p:nvSpPr>
        <p:spPr>
          <a:xfrm>
            <a:off x="893557" y="1090558"/>
            <a:ext cx="2767205" cy="4332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meeng</a:t>
            </a:r>
            <a:r>
              <a:rPr lang="en-US" sz="2000" dirty="0"/>
              <a:t> is power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meeng</a:t>
            </a:r>
            <a:r>
              <a:rPr lang="en-US" sz="2000" dirty="0"/>
              <a:t> is strength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meeng</a:t>
            </a:r>
            <a:r>
              <a:rPr lang="en-US" sz="2000" dirty="0"/>
              <a:t> is awesome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meeng</a:t>
            </a:r>
            <a:r>
              <a:rPr lang="en-US" sz="2000" dirty="0"/>
              <a:t> is great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meeng</a:t>
            </a:r>
            <a:r>
              <a:rPr lang="en-US" sz="2000" dirty="0"/>
              <a:t> is joyous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meeng</a:t>
            </a:r>
            <a:r>
              <a:rPr lang="en-US" sz="2000" dirty="0"/>
              <a:t> is more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 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AA949E-62BC-863E-E1BF-8842FE143784}"/>
              </a:ext>
            </a:extLst>
          </p:cNvPr>
          <p:cNvSpPr txBox="1">
            <a:spLocks/>
          </p:cNvSpPr>
          <p:nvPr/>
        </p:nvSpPr>
        <p:spPr>
          <a:xfrm>
            <a:off x="7334340" y="4797382"/>
            <a:ext cx="3097771" cy="30221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Meek + Strong = GOD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                (</a:t>
            </a:r>
            <a:r>
              <a:rPr lang="en-US" sz="2000" dirty="0" err="1"/>
              <a:t>meeng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637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D42C-6004-1F96-82EA-E59357B4A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51ADF-3A08-15CC-011C-4F4FF570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15" y="425488"/>
            <a:ext cx="10827328" cy="985966"/>
          </a:xfrm>
        </p:spPr>
        <p:txBody>
          <a:bodyPr/>
          <a:lstStyle/>
          <a:p>
            <a:r>
              <a:rPr lang="en-US" b="1" dirty="0"/>
              <a:t>Bearing our burdens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1EC47-65A3-7DFB-EE1E-29473FB1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36" y="1351626"/>
            <a:ext cx="10827328" cy="4332283"/>
          </a:xfrm>
        </p:spPr>
        <p:txBody>
          <a:bodyPr>
            <a:noAutofit/>
          </a:bodyPr>
          <a:lstStyle/>
          <a:p>
            <a:r>
              <a:rPr lang="en-US" sz="3200" dirty="0"/>
              <a:t>Galatians 6:1</a:t>
            </a:r>
          </a:p>
          <a:p>
            <a:pPr lvl="1"/>
            <a:r>
              <a:rPr lang="en-US" sz="3200" dirty="0"/>
              <a:t>The fruit of the Spirit: Bring joy, faithfulness, and self-control to each other through lovingly, patiently, and gently correcting and restoring to goodness and the peace of God.</a:t>
            </a:r>
          </a:p>
          <a:p>
            <a:pPr lvl="2"/>
            <a:r>
              <a:rPr lang="en-US" sz="3200" dirty="0"/>
              <a:t>2 Corinthians 5:11-21 – Ministers of Reconciliation</a:t>
            </a:r>
          </a:p>
          <a:p>
            <a:r>
              <a:rPr lang="en-US" sz="3200" dirty="0"/>
              <a:t>Galatians 6:2</a:t>
            </a:r>
          </a:p>
        </p:txBody>
      </p:sp>
    </p:spTree>
    <p:extLst>
      <p:ext uri="{BB962C8B-B14F-4D97-AF65-F5344CB8AC3E}">
        <p14:creationId xmlns:p14="http://schemas.microsoft.com/office/powerpoint/2010/main" val="54280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5741C-A113-70E1-2E3E-496057370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172" y="1463040"/>
            <a:ext cx="5257800" cy="957807"/>
          </a:xfrm>
        </p:spPr>
        <p:txBody>
          <a:bodyPr/>
          <a:lstStyle/>
          <a:p>
            <a:r>
              <a:rPr lang="en-US" dirty="0"/>
              <a:t>Bearing each Others’ Burdens…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81FC25-5ED4-E4B0-633F-4BC8CB6FC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13120" y="2832651"/>
            <a:ext cx="5257800" cy="3464781"/>
          </a:xfrm>
        </p:spPr>
        <p:txBody>
          <a:bodyPr>
            <a:normAutofit/>
          </a:bodyPr>
          <a:lstStyle/>
          <a:p>
            <a:r>
              <a:rPr lang="en-US" sz="2500" dirty="0"/>
              <a:t>When we are wronged: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Joseph (Genesis 37-50)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David (1 Samuel 18-31)</a:t>
            </a:r>
          </a:p>
          <a:p>
            <a:pPr marL="800100" lvl="1" indent="-342900"/>
            <a:r>
              <a:rPr lang="en-US" sz="2100" dirty="0"/>
              <a:t>Abigail (1 Samuel 25)</a:t>
            </a:r>
            <a:endParaRPr lang="en-US" sz="2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The Prophets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Jesus!</a:t>
            </a:r>
          </a:p>
        </p:txBody>
      </p:sp>
    </p:spTree>
    <p:extLst>
      <p:ext uri="{BB962C8B-B14F-4D97-AF65-F5344CB8AC3E}">
        <p14:creationId xmlns:p14="http://schemas.microsoft.com/office/powerpoint/2010/main" val="389061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D0F763A-94EF-05EC-2C0D-BE17683997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0F1CC10-9372-64FE-FFEF-5377A5B7D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7900" y="2870420"/>
            <a:ext cx="5448300" cy="3377979"/>
          </a:xfrm>
        </p:spPr>
        <p:txBody>
          <a:bodyPr>
            <a:normAutofit/>
          </a:bodyPr>
          <a:lstStyle/>
          <a:p>
            <a:r>
              <a:rPr lang="en-US" sz="2500" dirty="0"/>
              <a:t>When we feel ashamed and lonely: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The Woman @ the Well (John 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The Woman w/ bleeding </a:t>
            </a:r>
            <a:br>
              <a:rPr lang="en-US" sz="2500" dirty="0"/>
            </a:br>
            <a:r>
              <a:rPr lang="en-US" sz="2500" dirty="0"/>
              <a:t>                         (Luke 8:40-48)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Job (2:11-13)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Peter (John 21:15-22)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8E6101-0131-FF05-B333-617D0F425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3133" y="609600"/>
            <a:ext cx="5995283" cy="1585913"/>
          </a:xfrm>
        </p:spPr>
        <p:txBody>
          <a:bodyPr>
            <a:normAutofit fontScale="90000"/>
          </a:bodyPr>
          <a:lstStyle/>
          <a:p>
            <a:r>
              <a:rPr lang="en-US" dirty="0"/>
              <a:t>Bearing each others' burdens…</a:t>
            </a:r>
          </a:p>
        </p:txBody>
      </p:sp>
    </p:spTree>
    <p:extLst>
      <p:ext uri="{BB962C8B-B14F-4D97-AF65-F5344CB8AC3E}">
        <p14:creationId xmlns:p14="http://schemas.microsoft.com/office/powerpoint/2010/main" val="3280810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47982-1EA9-9EB2-46DF-4B7166F44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680B6B6-024E-D104-DDE1-04D6A9CE8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026" y="1497455"/>
            <a:ext cx="5257800" cy="951547"/>
          </a:xfrm>
        </p:spPr>
        <p:txBody>
          <a:bodyPr>
            <a:normAutofit/>
          </a:bodyPr>
          <a:lstStyle/>
          <a:p>
            <a:r>
              <a:rPr lang="en-US" dirty="0"/>
              <a:t>Bearing each Others’ Burdens…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EAD7FC7-1E2B-9AFE-EC21-C7525FD84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7900" y="2719346"/>
            <a:ext cx="5448300" cy="3768918"/>
          </a:xfrm>
        </p:spPr>
        <p:txBody>
          <a:bodyPr>
            <a:normAutofit lnSpcReduction="10000"/>
          </a:bodyPr>
          <a:lstStyle/>
          <a:p>
            <a:r>
              <a:rPr lang="en-US" sz="2500" dirty="0"/>
              <a:t>When life is hard: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Job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Sarah, Rachel, Hannah, </a:t>
            </a:r>
            <a:r>
              <a:rPr lang="en-US" sz="2500" u="sng" dirty="0"/>
              <a:t>Naomi</a:t>
            </a:r>
            <a:r>
              <a:rPr lang="en-US" sz="2500" dirty="0"/>
              <a:t>, the Shunammite woman, </a:t>
            </a:r>
            <a:r>
              <a:rPr lang="en-US" sz="2500" u="sng" dirty="0"/>
              <a:t>Elizabeth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Elijah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Paul (Galatians 4:13-14, </a:t>
            </a:r>
            <a:br>
              <a:rPr lang="en-US" sz="2500" dirty="0"/>
            </a:br>
            <a:r>
              <a:rPr lang="en-US" sz="2500" dirty="0"/>
              <a:t>			Acts 13-14)</a:t>
            </a:r>
          </a:p>
        </p:txBody>
      </p:sp>
    </p:spTree>
    <p:extLst>
      <p:ext uri="{BB962C8B-B14F-4D97-AF65-F5344CB8AC3E}">
        <p14:creationId xmlns:p14="http://schemas.microsoft.com/office/powerpoint/2010/main" val="170311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E0894-BE7C-DC78-B88E-B9FBB433C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5E268-5B32-8C5D-109E-4C11DC3AD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15" y="425488"/>
            <a:ext cx="10827328" cy="608182"/>
          </a:xfrm>
        </p:spPr>
        <p:txBody>
          <a:bodyPr/>
          <a:lstStyle/>
          <a:p>
            <a:r>
              <a:rPr lang="en-US" b="1" dirty="0"/>
              <a:t>Bearing Each Others’ Burdens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15390-3943-CEF7-2724-95358F140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115" y="1351626"/>
            <a:ext cx="11038549" cy="4332283"/>
          </a:xfrm>
        </p:spPr>
        <p:txBody>
          <a:bodyPr>
            <a:noAutofit/>
          </a:bodyPr>
          <a:lstStyle/>
          <a:p>
            <a:r>
              <a:rPr lang="en-US" sz="3200" dirty="0"/>
              <a:t>Just be there</a:t>
            </a:r>
          </a:p>
          <a:p>
            <a:r>
              <a:rPr lang="en-US" sz="3200" dirty="0"/>
              <a:t>Listen &amp; Understand</a:t>
            </a:r>
          </a:p>
          <a:p>
            <a:r>
              <a:rPr lang="en-US" sz="3200" dirty="0"/>
              <a:t>Rebuke, Correct, &amp; Restore biblically (2 Timothy 3:16-17; Galatians 2:11-14; Matthew 18:15-20)</a:t>
            </a:r>
          </a:p>
          <a:p>
            <a:r>
              <a:rPr lang="en-US" sz="3200" dirty="0"/>
              <a:t>Lather, rinse, repeat … and repeat … (Matthew 18:21-35; 1 Corinthians 6:11; Hebrews 10:22-25)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944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5641-E3ED-1901-68DA-AEC4F97D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92DCAD6-D9D5-E68B-509B-B6CD0BC5E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986" r="7986"/>
          <a:stretch>
            <a:fillRect/>
          </a:stretch>
        </p:blipFill>
        <p:spPr>
          <a:xfrm>
            <a:off x="313111" y="609600"/>
            <a:ext cx="4935358" cy="5638800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E84E9D-1825-2A3A-7178-EC35FA863FDB}"/>
              </a:ext>
            </a:extLst>
          </p:cNvPr>
          <p:cNvSpPr txBox="1">
            <a:spLocks/>
          </p:cNvSpPr>
          <p:nvPr/>
        </p:nvSpPr>
        <p:spPr>
          <a:xfrm>
            <a:off x="5469506" y="565909"/>
            <a:ext cx="5248852" cy="6081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/>
              <a:t>Christ’s Burden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F83DF2F-7505-AE54-127B-F45E9F8D501A}"/>
              </a:ext>
            </a:extLst>
          </p:cNvPr>
          <p:cNvSpPr txBox="1">
            <a:spLocks/>
          </p:cNvSpPr>
          <p:nvPr/>
        </p:nvSpPr>
        <p:spPr>
          <a:xfrm>
            <a:off x="5248469" y="1119782"/>
            <a:ext cx="6494227" cy="46184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Attacking Hell!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Given dominion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Gave up dominion</a:t>
            </a:r>
          </a:p>
          <a:p>
            <a:pPr marL="914400" lvl="1" indent="-457200"/>
            <a:r>
              <a:rPr lang="en-US" sz="3000" dirty="0"/>
              <a:t>“You will be like God” … hide … separate … hand over to Satan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Christ’s Battle: </a:t>
            </a:r>
            <a:br>
              <a:rPr lang="en-US" sz="3200" dirty="0"/>
            </a:br>
            <a:r>
              <a:rPr lang="en-US" sz="3200"/>
              <a:t>	    The Great </a:t>
            </a:r>
            <a:r>
              <a:rPr lang="en-US" sz="3200" dirty="0"/>
              <a:t>Commission</a:t>
            </a:r>
          </a:p>
        </p:txBody>
      </p:sp>
    </p:spTree>
    <p:extLst>
      <p:ext uri="{BB962C8B-B14F-4D97-AF65-F5344CB8AC3E}">
        <p14:creationId xmlns:p14="http://schemas.microsoft.com/office/powerpoint/2010/main" val="368208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uiExpand="1" build="p"/>
    </p:bldLst>
  </p:timing>
</p:sld>
</file>

<file path=ppt/theme/theme1.xml><?xml version="1.0" encoding="utf-8"?>
<a:theme xmlns:a="http://schemas.openxmlformats.org/drawingml/2006/main" name="Northern lights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3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thern lights_e16e022e-be2c-4e5f-a1a0-12ee95ec224d_wac_v2" id="{B6B6850C-8787-446D-AEF8-4F4B369C2BE6}" vid="{B649D6A8-486A-404C-BAE4-F6DCFECB1A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8E339AF-67FC-4BA3-8B2E-038B3ED310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AF6374-A7FD-4717-AFE0-646B462CEB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99ED26-B189-4BA1-99D0-1112D8C2F106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230e9df3-be65-4c73-a93b-d1236ebd677e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16c05727-aa75-4e4a-9b5f-8a80a1165891"/>
    <ds:schemaRef ds:uri="71af3243-3dd4-4a8d-8c0d-dd76da1f02a5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{8309FE1E-DBB6-4937-9FC5-C8173B182C5F}a68ed2e1-c015-4bc0-a84f-ee5b52e9f56e-TFe16e022e-be2c-4e5f-a1a0-12ee95ec224d7989ee22_win32</Template>
  <TotalTime>2402</TotalTime>
  <Words>412</Words>
  <Application>Microsoft Office PowerPoint</Application>
  <PresentationFormat>Widescreen</PresentationFormat>
  <Paragraphs>71</Paragraphs>
  <Slides>11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Avenir Next LT Pro</vt:lpstr>
      <vt:lpstr>Northern lights</vt:lpstr>
      <vt:lpstr>PowerPoint Presentation</vt:lpstr>
      <vt:lpstr>Bearing Burdens   Galatians 6:1-5</vt:lpstr>
      <vt:lpstr>What does it look like? Galatians 6:1-5</vt:lpstr>
      <vt:lpstr>Bearing our burdens</vt:lpstr>
      <vt:lpstr>i am meeng</vt:lpstr>
      <vt:lpstr>Bearing our burdens</vt:lpstr>
      <vt:lpstr>Bearing each Others’ Burdens…</vt:lpstr>
      <vt:lpstr>Bearing each others' burdens…</vt:lpstr>
      <vt:lpstr>Bearing each Others’ Burdens…</vt:lpstr>
      <vt:lpstr>Bearing Each Others’ Burdens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1</cp:revision>
  <dcterms:created xsi:type="dcterms:W3CDTF">2026-05-08T22:09:44Z</dcterms:created>
  <dcterms:modified xsi:type="dcterms:W3CDTF">2026-05-10T17:07:53Z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