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3" r:id="rId6"/>
    <p:sldId id="262" r:id="rId7"/>
    <p:sldId id="258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8CD6D5-2E51-4F1B-9FB1-AA828429D2AC}" v="558" dt="2026-04-05T03:05:10.4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3" d="100"/>
          <a:sy n="53" d="100"/>
        </p:scale>
        <p:origin x="133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Klem" userId="b1834f83656b87eb" providerId="LiveId" clId="{A0861101-8258-4884-A70A-A68217040C8D}"/>
    <pc:docChg chg="undo custSel addSld modSld sldOrd">
      <pc:chgData name="Daniel Klem" userId="b1834f83656b87eb" providerId="LiveId" clId="{A0861101-8258-4884-A70A-A68217040C8D}" dt="2026-04-05T16:33:51.320" v="708"/>
      <pc:docMkLst>
        <pc:docMk/>
      </pc:docMkLst>
      <pc:sldChg chg="modSp mod">
        <pc:chgData name="Daniel Klem" userId="b1834f83656b87eb" providerId="LiveId" clId="{A0861101-8258-4884-A70A-A68217040C8D}" dt="2026-04-05T03:09:27.651" v="707" actId="115"/>
        <pc:sldMkLst>
          <pc:docMk/>
          <pc:sldMk cId="803894181" sldId="256"/>
        </pc:sldMkLst>
        <pc:spChg chg="mod">
          <ac:chgData name="Daniel Klem" userId="b1834f83656b87eb" providerId="LiveId" clId="{A0861101-8258-4884-A70A-A68217040C8D}" dt="2026-04-05T03:09:27.651" v="707" actId="115"/>
          <ac:spMkLst>
            <pc:docMk/>
            <pc:sldMk cId="803894181" sldId="256"/>
            <ac:spMk id="2" creationId="{A013EEFC-4350-A4F8-A186-C87548999CD3}"/>
          </ac:spMkLst>
        </pc:spChg>
      </pc:sldChg>
      <pc:sldChg chg="ord">
        <pc:chgData name="Daniel Klem" userId="b1834f83656b87eb" providerId="LiveId" clId="{A0861101-8258-4884-A70A-A68217040C8D}" dt="2026-04-05T02:39:55.965" v="351"/>
        <pc:sldMkLst>
          <pc:docMk/>
          <pc:sldMk cId="3118216193" sldId="258"/>
        </pc:sldMkLst>
      </pc:sldChg>
      <pc:sldChg chg="addAnim delAnim modAnim">
        <pc:chgData name="Daniel Klem" userId="b1834f83656b87eb" providerId="LiveId" clId="{A0861101-8258-4884-A70A-A68217040C8D}" dt="2026-04-05T16:33:51.320" v="708"/>
        <pc:sldMkLst>
          <pc:docMk/>
          <pc:sldMk cId="4182258886" sldId="260"/>
        </pc:sldMkLst>
      </pc:sldChg>
      <pc:sldChg chg="addSp delSp modSp mod addAnim delAnim modAnim">
        <pc:chgData name="Daniel Klem" userId="b1834f83656b87eb" providerId="LiveId" clId="{A0861101-8258-4884-A70A-A68217040C8D}" dt="2026-04-05T03:05:10.492" v="674"/>
        <pc:sldMkLst>
          <pc:docMk/>
          <pc:sldMk cId="3270415589" sldId="261"/>
        </pc:sldMkLst>
        <pc:spChg chg="mod">
          <ac:chgData name="Daniel Klem" userId="b1834f83656b87eb" providerId="LiveId" clId="{A0861101-8258-4884-A70A-A68217040C8D}" dt="2026-04-05T03:04:12.048" v="670" actId="1076"/>
          <ac:spMkLst>
            <pc:docMk/>
            <pc:sldMk cId="3270415589" sldId="261"/>
            <ac:spMk id="3" creationId="{5963EF8F-5D00-4524-2DFA-E3E7FD98B75E}"/>
          </ac:spMkLst>
        </pc:spChg>
        <pc:picChg chg="add mod">
          <ac:chgData name="Daniel Klem" userId="b1834f83656b87eb" providerId="LiveId" clId="{A0861101-8258-4884-A70A-A68217040C8D}" dt="2026-04-05T03:04:27.915" v="672" actId="1076"/>
          <ac:picMkLst>
            <pc:docMk/>
            <pc:sldMk cId="3270415589" sldId="261"/>
            <ac:picMk id="5" creationId="{FFF8BAE0-3A72-81C8-94FA-96A4AD7C5262}"/>
          </ac:picMkLst>
        </pc:picChg>
        <pc:picChg chg="add del mod">
          <ac:chgData name="Daniel Klem" userId="b1834f83656b87eb" providerId="LiveId" clId="{A0861101-8258-4884-A70A-A68217040C8D}" dt="2026-04-05T03:03:20.568" v="662" actId="21"/>
          <ac:picMkLst>
            <pc:docMk/>
            <pc:sldMk cId="3270415589" sldId="261"/>
            <ac:picMk id="7" creationId="{6D98A77C-238D-AC13-BA4D-05806CC588C7}"/>
          </ac:picMkLst>
        </pc:picChg>
      </pc:sldChg>
      <pc:sldChg chg="modSp add mod modAnim">
        <pc:chgData name="Daniel Klem" userId="b1834f83656b87eb" providerId="LiveId" clId="{A0861101-8258-4884-A70A-A68217040C8D}" dt="2026-04-05T02:58:01.049" v="572" actId="20577"/>
        <pc:sldMkLst>
          <pc:docMk/>
          <pc:sldMk cId="2362529505" sldId="262"/>
        </pc:sldMkLst>
        <pc:spChg chg="mod">
          <ac:chgData name="Daniel Klem" userId="b1834f83656b87eb" providerId="LiveId" clId="{A0861101-8258-4884-A70A-A68217040C8D}" dt="2026-04-05T02:37:51.680" v="330" actId="20577"/>
          <ac:spMkLst>
            <pc:docMk/>
            <pc:sldMk cId="2362529505" sldId="262"/>
            <ac:spMk id="2" creationId="{FE30FE06-F0C8-51BA-696F-75CE873BFAE9}"/>
          </ac:spMkLst>
        </pc:spChg>
        <pc:spChg chg="mod">
          <ac:chgData name="Daniel Klem" userId="b1834f83656b87eb" providerId="LiveId" clId="{A0861101-8258-4884-A70A-A68217040C8D}" dt="2026-04-05T02:58:01.049" v="572" actId="20577"/>
          <ac:spMkLst>
            <pc:docMk/>
            <pc:sldMk cId="2362529505" sldId="262"/>
            <ac:spMk id="3" creationId="{7EAFD92F-5BE9-D284-687A-8E4A767ABFA8}"/>
          </ac:spMkLst>
        </pc:spChg>
      </pc:sldChg>
      <pc:sldChg chg="modSp add mod ord addAnim delAnim">
        <pc:chgData name="Daniel Klem" userId="b1834f83656b87eb" providerId="LiveId" clId="{A0861101-8258-4884-A70A-A68217040C8D}" dt="2026-04-05T02:37:13.324" v="300" actId="20577"/>
        <pc:sldMkLst>
          <pc:docMk/>
          <pc:sldMk cId="1586088776" sldId="263"/>
        </pc:sldMkLst>
        <pc:spChg chg="mod">
          <ac:chgData name="Daniel Klem" userId="b1834f83656b87eb" providerId="LiveId" clId="{A0861101-8258-4884-A70A-A68217040C8D}" dt="2026-04-05T02:37:13.324" v="300" actId="20577"/>
          <ac:spMkLst>
            <pc:docMk/>
            <pc:sldMk cId="1586088776" sldId="263"/>
            <ac:spMk id="2" creationId="{5C837DC6-16A8-7F92-348C-477F292ACCC1}"/>
          </ac:spMkLst>
        </pc:spChg>
      </pc:sldChg>
      <pc:sldChg chg="modSp add mod addAnim delAnim modAnim">
        <pc:chgData name="Daniel Klem" userId="b1834f83656b87eb" providerId="LiveId" clId="{A0861101-8258-4884-A70A-A68217040C8D}" dt="2026-04-05T03:00:19.565" v="656" actId="27636"/>
        <pc:sldMkLst>
          <pc:docMk/>
          <pc:sldMk cId="4089527844" sldId="264"/>
        </pc:sldMkLst>
        <pc:spChg chg="mod">
          <ac:chgData name="Daniel Klem" userId="b1834f83656b87eb" providerId="LiveId" clId="{A0861101-8258-4884-A70A-A68217040C8D}" dt="2026-04-05T03:00:19.565" v="656" actId="27636"/>
          <ac:spMkLst>
            <pc:docMk/>
            <pc:sldMk cId="4089527844" sldId="264"/>
            <ac:spMk id="3" creationId="{D69682C6-2ED3-50F5-A641-07139695EBAD}"/>
          </ac:spMkLst>
        </pc:spChg>
      </pc:sldChg>
      <pc:sldChg chg="addSp modSp new mod">
        <pc:chgData name="Daniel Klem" userId="b1834f83656b87eb" providerId="LiveId" clId="{A0861101-8258-4884-A70A-A68217040C8D}" dt="2026-04-05T03:03:36.742" v="665" actId="14100"/>
        <pc:sldMkLst>
          <pc:docMk/>
          <pc:sldMk cId="2483700272" sldId="265"/>
        </pc:sldMkLst>
        <pc:picChg chg="add mod">
          <ac:chgData name="Daniel Klem" userId="b1834f83656b87eb" providerId="LiveId" clId="{A0861101-8258-4884-A70A-A68217040C8D}" dt="2026-04-05T03:03:36.742" v="665" actId="14100"/>
          <ac:picMkLst>
            <pc:docMk/>
            <pc:sldMk cId="2483700272" sldId="265"/>
            <ac:picMk id="7" creationId="{6D98A77C-238D-AC13-BA4D-05806CC588C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DC0B6-C2C8-B388-5BAE-A69DEFEB66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B370CF-F408-F370-EB4F-B08EEFB80D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5D512-2B74-9C68-88CF-6D8BBBD00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1ED93-8E2B-5DB7-179B-1C189850A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C1A6E-7F88-68B2-E2BC-E1E68FF6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156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1F6DB-5F4E-5FB7-0F3C-4A2497082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86893-EB3E-547D-2C22-50FE2A162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FB5889-23A6-48B7-7FF4-E21A44B0B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00A46-01DB-27B1-0431-57B12F4E0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F8926-11C6-7706-EE78-2134B7156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88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F77FF-670F-464C-C84D-7896506F6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309413-E4FE-5D8F-F510-AC5599B8F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23BC2-407B-70BD-9796-D7910907C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74572-1F1E-9221-C082-5395BADFC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7E785-887B-E21D-209D-742EC9A06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058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239DE-7BA9-2B8A-19A1-C975D3EF2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9CA87-CA0F-09B8-FF0D-2B5D90D5BB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7D298E-367F-2C08-CB01-7464B78A6A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F5A184-BB83-C5F1-9B7B-3634433FC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C227BA-0520-B732-1569-7B9F8300C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179ADC-93B5-24A8-7360-F2F570DCB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52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6D298-2CC0-6A2C-B360-F4D50293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8913A-213D-C748-3E1E-A4DF57A28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6FEE67-90EE-886D-4F99-D31EE05EB2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14E75A-82FB-A570-A274-BB3B244E72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0F03F5-2130-7D7C-C068-896155FA91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2AB23F-9990-FA42-FE3C-999531DBC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821B38-7B81-8329-EF06-1E5A81A12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CB9637-9CC3-B52D-BC52-C06FD2D8C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697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A8AE2-2C35-A8A8-FDA6-650C472A6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77C3A6-A3EB-0EE1-05B7-57590262A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0F4075-A263-00DA-62EE-A7D325B38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A8B922-E6CA-AA66-717B-040755B85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318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7AC7FC-6C25-1D58-5CA5-12DB53DF7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82D368-75A0-AB38-C694-42BF463F8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9A1F6-0323-CE4A-C3B6-0676FB652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619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3185F-2BC3-2E3D-AFF2-B4212CD0C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EE3CB-68D3-4E75-9BBE-9809C5C5B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0910C-2D18-55FF-06B8-83FDF7AA5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D9DAE5-CBD5-141C-8926-FBF23349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FD4640-2A06-6843-63EE-A7BF7B3E8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8D358E-D495-59DE-8F37-9DA3FD1C4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686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F4A5A-879C-28A4-602D-BF901C2C8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1445CF-25FB-4D67-D21C-79D0B1768B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AFD086-1C6C-9022-02E3-2B23540DF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10229-29E3-E382-8711-F4D9A5014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2163-9913-AEBD-1676-4386E5316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0CCE09-49D6-D307-2894-C560DFFA6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74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74173-8C5C-8BCA-9BB9-ED3E59810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53CAF7-5D9A-4EEB-ED36-E97860133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D98B4-71D0-6BF0-E27B-33C0617FF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59F02-F687-8CF9-D710-E4A610C33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AAABE-4A95-F5E5-41A7-F6D687104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21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5F0848-35E0-53F5-1DF4-60FD60AFD2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F4F9F3-EC5A-3671-4A5C-E91877EBEE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A977C-C3D4-2E35-0B28-3865E67C0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23210-9EF0-48CF-8D92-85653ADB0C24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ADFBEF-A81F-59B7-1A67-8966B0D55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9C346-3C7C-DEE7-9565-26BD0A7E4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709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60E5BE-1D0B-7F01-B1C1-35C6E4C90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D6CE1-35DE-4C56-8159-E403A874C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F6A42-3AEF-C437-F667-62F0EDAAFF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C23210-9EF0-48CF-8D92-85653ADB0C24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FC56F-8D2A-9258-0461-284A24B212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E0F44-7581-354F-1016-D34B052A5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DBD6C8-C1FE-4399-B771-4A1ADAA0A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3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mages.knowing-jesus.com/i/galatians-4-4-when-the-fullness-of-time-had-come-god-sent-forth-his-son-windows03-14-10027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-BUPO928bw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3EEFC-4350-A4F8-A186-C87548999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1122362"/>
            <a:ext cx="10058400" cy="2919285"/>
          </a:xfrm>
        </p:spPr>
        <p:txBody>
          <a:bodyPr>
            <a:normAutofit/>
          </a:bodyPr>
          <a:lstStyle/>
          <a:p>
            <a:r>
              <a:rPr lang="en-US" b="1" dirty="0">
                <a:ln w="0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Happy Resurrection Sunday!</a:t>
            </a:r>
            <a:br>
              <a:rPr lang="en-US" dirty="0">
                <a:ln w="0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Slaves &amp; Sons – Galatians 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08BF18-48CE-7A71-F24F-4C9C08B712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15968"/>
            <a:ext cx="9144000" cy="941832"/>
          </a:xfrm>
        </p:spPr>
        <p:txBody>
          <a:bodyPr/>
          <a:lstStyle/>
          <a:p>
            <a:r>
              <a:rPr lang="en-US" dirty="0"/>
              <a:t>Pastor Daniel Klem</a:t>
            </a:r>
          </a:p>
          <a:p>
            <a:r>
              <a:rPr lang="en-US" dirty="0"/>
              <a:t>Easter Sunday, April 5, 2026</a:t>
            </a:r>
          </a:p>
        </p:txBody>
      </p:sp>
    </p:spTree>
    <p:extLst>
      <p:ext uri="{BB962C8B-B14F-4D97-AF65-F5344CB8AC3E}">
        <p14:creationId xmlns:p14="http://schemas.microsoft.com/office/powerpoint/2010/main" val="803894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D853B-14BD-045B-2D42-ACF681469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 vs. Promise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BB87E-01CE-877F-44C9-DBA271D94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/>
              <a:t>Galatians 3 </a:t>
            </a:r>
          </a:p>
          <a:p>
            <a:pPr lvl="1"/>
            <a:r>
              <a:rPr lang="en-US" sz="3600" dirty="0"/>
              <a:t>Personal faithfulness vs. God’s faithfulness</a:t>
            </a:r>
          </a:p>
          <a:p>
            <a:pPr lvl="1"/>
            <a:r>
              <a:rPr lang="en-US" sz="3600" dirty="0"/>
              <a:t>Obedience to the Letter vs. Faith in the Word</a:t>
            </a:r>
          </a:p>
          <a:p>
            <a:pPr lvl="1"/>
            <a:r>
              <a:rPr lang="en-US" sz="3600" dirty="0"/>
              <a:t>Adherence to tradition vs. Love of God, people, &amp; the Church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859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E23168-308C-B4D1-1C91-5DB8DBA0A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4B890-246E-0775-DDA8-B3100343A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 vs. Promise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E64BA-2663-A686-1075-D1E62524F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/>
              <a:t>Galatians 4</a:t>
            </a:r>
          </a:p>
          <a:p>
            <a:pPr lvl="1"/>
            <a:r>
              <a:rPr lang="en-US" sz="4000" dirty="0"/>
              <a:t>vv. 1-7: Slaves vs. Heirs</a:t>
            </a:r>
          </a:p>
          <a:p>
            <a:pPr lvl="1"/>
            <a:r>
              <a:rPr lang="en-US" sz="4000" dirty="0"/>
              <a:t>vv. 8-20: Slaves to Law vs. Slaves to Love</a:t>
            </a:r>
          </a:p>
          <a:p>
            <a:pPr lvl="1"/>
            <a:r>
              <a:rPr lang="en-US" sz="4000" dirty="0"/>
              <a:t>vv. 21-31: Son of Religion vs. Son of Promise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25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DF84CF-CF0E-650D-029D-6355E50A5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35019-7931-7603-DF33-C0D0B6918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 vs. Promise – Slaves vs. Heirs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3EF8F-5D00-4524-2DFA-E3E7FD98B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sz="4400" dirty="0"/>
              <a:t>Galatians 4:1-7</a:t>
            </a:r>
          </a:p>
          <a:p>
            <a:pPr lvl="1"/>
            <a:r>
              <a:rPr lang="en-US" sz="4000" dirty="0"/>
              <a:t>Slaves and the immature need guidance</a:t>
            </a:r>
          </a:p>
          <a:p>
            <a:pPr lvl="1"/>
            <a:r>
              <a:rPr lang="en-US" sz="4000" dirty="0"/>
              <a:t>“fullness of time” = just the right time</a:t>
            </a:r>
          </a:p>
          <a:p>
            <a:pPr lvl="1"/>
            <a:r>
              <a:rPr lang="en-US" sz="4000" dirty="0"/>
              <a:t>Adopted through the Son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F8BAE0-3A72-81C8-94FA-96A4AD7C52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428623" y="3514067"/>
            <a:ext cx="4458577" cy="334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1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3D4AFC-FD4E-15ED-6D90-8FF407856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37DC6-16A8-7F92-348C-477F292AC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 vs. Promise – Traditions vs. Truth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8726E-3A35-757B-2E61-75B23A7C0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/>
              <a:t>Galatians 4:8-20</a:t>
            </a:r>
          </a:p>
          <a:p>
            <a:pPr lvl="1"/>
            <a:r>
              <a:rPr lang="en-US" sz="4000" dirty="0"/>
              <a:t>vv. 8-9 – Enslaved to “not gods” and “elemental spirits/forces/principles or elements of the world”</a:t>
            </a:r>
          </a:p>
          <a:p>
            <a:pPr lvl="1"/>
            <a:r>
              <a:rPr lang="en-US" sz="4000" dirty="0"/>
              <a:t>vv. 10-11 – Celebrate times</a:t>
            </a:r>
          </a:p>
          <a:p>
            <a:pPr lvl="1"/>
            <a:r>
              <a:rPr lang="en-US" sz="4000" dirty="0"/>
              <a:t>vv. 12-20 – Traditions vs. Truth and Love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08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946388-6B8D-3408-2450-54246E13F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0FE06-F0C8-51BA-696F-75CE873BF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 vs. Promise – Slaves and 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FD92F-5BE9-D284-687A-8E4A767AB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/>
              <a:t>Galatians 4:21-31 – Claims to Abraham</a:t>
            </a:r>
          </a:p>
          <a:p>
            <a:pPr lvl="1"/>
            <a:r>
              <a:rPr lang="en-US" sz="4000" dirty="0"/>
              <a:t>Genesis 25 (and </a:t>
            </a:r>
            <a:r>
              <a:rPr lang="en-US" sz="4000" dirty="0" err="1"/>
              <a:t>chs</a:t>
            </a:r>
            <a:r>
              <a:rPr lang="en-US" sz="4000" dirty="0"/>
              <a:t>. 15-16, 21)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52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E01D77-DBA5-1016-CA4C-5CF35BD9F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40CE0-6F7A-4A8D-63C4-5C85C1B1E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 vs. Promise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5CA9F-9440-9487-6818-251A4B751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Ch. 3 -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7CC0A9C-5FC6-CBD2-3803-2C098B5A3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88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F30B5C-3F32-6E4C-DCA5-EFB2800E2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075" y="0"/>
            <a:ext cx="7491349" cy="685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16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ABD09F-6B17-49EA-D8BF-E3E931044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9168B-9C4D-B7B5-0E8C-DA6C349FC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 vs. Promise – Slaves and 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682C6-2ED3-50F5-A641-07139695E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US" sz="4400" dirty="0"/>
              <a:t>Galatians 4:21-31</a:t>
            </a:r>
          </a:p>
          <a:p>
            <a:pPr lvl="1"/>
            <a:r>
              <a:rPr lang="en-US" sz="4000" dirty="0"/>
              <a:t>2 Sons – Slave and Free – Hagar and Sarah – Ishmael and Isaac</a:t>
            </a:r>
          </a:p>
          <a:p>
            <a:pPr lvl="1"/>
            <a:r>
              <a:rPr lang="en-US" sz="4000" dirty="0"/>
              <a:t>Ishmael – “Religion” and works, Wandering</a:t>
            </a:r>
          </a:p>
          <a:p>
            <a:pPr lvl="1"/>
            <a:r>
              <a:rPr lang="en-US" sz="4000" dirty="0"/>
              <a:t>Isaac – Promise and Substitution</a:t>
            </a:r>
          </a:p>
          <a:p>
            <a:r>
              <a:rPr lang="en-US" sz="4400" dirty="0"/>
              <a:t>Galatians 4:1-7 – At the right time, we were adopted through faith Christ!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52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B6F64-6AA2-0277-A928-75AEC5896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1E7F0-F10C-5594-4958-E11CA4AD1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98A77C-238D-AC13-BA4D-05806CC58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49999" y="-78927"/>
            <a:ext cx="12341999" cy="694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00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1199</TotalTime>
  <Words>264</Words>
  <Application>Microsoft Office PowerPoint</Application>
  <PresentationFormat>Widescreen</PresentationFormat>
  <Paragraphs>34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Happy Resurrection Sunday!   Slaves &amp; Sons – Galatians 4</vt:lpstr>
      <vt:lpstr>Law vs. Promise</vt:lpstr>
      <vt:lpstr>Law vs. Promise</vt:lpstr>
      <vt:lpstr>Law vs. Promise – Slaves vs. Heirs</vt:lpstr>
      <vt:lpstr>Law vs. Promise – Traditions vs. Truth</vt:lpstr>
      <vt:lpstr>Law vs. Promise – Slaves and Sons</vt:lpstr>
      <vt:lpstr>Law vs. Promise</vt:lpstr>
      <vt:lpstr>Law vs. Promise – Slaves and Sons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Klem</dc:creator>
  <cp:lastModifiedBy>Daniel Klem</cp:lastModifiedBy>
  <cp:revision>1</cp:revision>
  <dcterms:created xsi:type="dcterms:W3CDTF">2026-04-04T20:34:04Z</dcterms:created>
  <dcterms:modified xsi:type="dcterms:W3CDTF">2026-04-05T16:34:00Z</dcterms:modified>
</cp:coreProperties>
</file>