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61" r:id="rId5"/>
    <p:sldId id="266" r:id="rId6"/>
    <p:sldId id="267" r:id="rId7"/>
    <p:sldId id="268" r:id="rId8"/>
    <p:sldId id="263" r:id="rId9"/>
    <p:sldId id="262" r:id="rId10"/>
    <p:sldId id="264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9419B2F-9407-4E09-AB43-A9D9AA130680}" v="1224" dt="2026-04-12T03:53:08.65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>
        <p:scale>
          <a:sx n="52" d="100"/>
          <a:sy n="52" d="100"/>
        </p:scale>
        <p:origin x="1380" y="2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iel Klem" userId="b1834f83656b87eb" providerId="LiveId" clId="{A0861101-8258-4884-A70A-A68217040C8D}"/>
    <pc:docChg chg="undo custSel addSld delSld modSld sldOrd">
      <pc:chgData name="Daniel Klem" userId="b1834f83656b87eb" providerId="LiveId" clId="{A0861101-8258-4884-A70A-A68217040C8D}" dt="2026-04-12T03:53:08.653" v="1637" actId="20577"/>
      <pc:docMkLst>
        <pc:docMk/>
      </pc:docMkLst>
      <pc:sldChg chg="modSp mod">
        <pc:chgData name="Daniel Klem" userId="b1834f83656b87eb" providerId="LiveId" clId="{A0861101-8258-4884-A70A-A68217040C8D}" dt="2026-04-10T19:18:50.824" v="34" actId="255"/>
        <pc:sldMkLst>
          <pc:docMk/>
          <pc:sldMk cId="803894181" sldId="256"/>
        </pc:sldMkLst>
        <pc:spChg chg="mod">
          <ac:chgData name="Daniel Klem" userId="b1834f83656b87eb" providerId="LiveId" clId="{A0861101-8258-4884-A70A-A68217040C8D}" dt="2026-04-10T19:18:50.824" v="34" actId="255"/>
          <ac:spMkLst>
            <pc:docMk/>
            <pc:sldMk cId="803894181" sldId="256"/>
            <ac:spMk id="2" creationId="{A013EEFC-4350-A4F8-A186-C87548999CD3}"/>
          </ac:spMkLst>
        </pc:spChg>
        <pc:spChg chg="mod">
          <ac:chgData name="Daniel Klem" userId="b1834f83656b87eb" providerId="LiveId" clId="{A0861101-8258-4884-A70A-A68217040C8D}" dt="2026-04-10T19:17:49.012" v="32" actId="20577"/>
          <ac:spMkLst>
            <pc:docMk/>
            <pc:sldMk cId="803894181" sldId="256"/>
            <ac:spMk id="3" creationId="{A308BF18-48CE-7A71-F24F-4C9C08B712B8}"/>
          </ac:spMkLst>
        </pc:spChg>
      </pc:sldChg>
      <pc:sldChg chg="modSp mod">
        <pc:chgData name="Daniel Klem" userId="b1834f83656b87eb" providerId="LiveId" clId="{A0861101-8258-4884-A70A-A68217040C8D}" dt="2026-04-12T03:51:35.511" v="1603" actId="20577"/>
        <pc:sldMkLst>
          <pc:docMk/>
          <pc:sldMk cId="1778859398" sldId="257"/>
        </pc:sldMkLst>
        <pc:spChg chg="mod">
          <ac:chgData name="Daniel Klem" userId="b1834f83656b87eb" providerId="LiveId" clId="{A0861101-8258-4884-A70A-A68217040C8D}" dt="2026-04-12T03:51:35.511" v="1603" actId="20577"/>
          <ac:spMkLst>
            <pc:docMk/>
            <pc:sldMk cId="1778859398" sldId="257"/>
            <ac:spMk id="3" creationId="{3EFBB87E-01CE-877F-44C9-DBA271D94963}"/>
          </ac:spMkLst>
        </pc:spChg>
      </pc:sldChg>
      <pc:sldChg chg="del">
        <pc:chgData name="Daniel Klem" userId="b1834f83656b87eb" providerId="LiveId" clId="{A0861101-8258-4884-A70A-A68217040C8D}" dt="2026-04-12T03:23:55.927" v="1339" actId="2696"/>
        <pc:sldMkLst>
          <pc:docMk/>
          <pc:sldMk cId="3118216193" sldId="258"/>
        </pc:sldMkLst>
      </pc:sldChg>
      <pc:sldChg chg="modSp">
        <pc:chgData name="Daniel Klem" userId="b1834f83656b87eb" providerId="LiveId" clId="{A0861101-8258-4884-A70A-A68217040C8D}" dt="2026-04-12T00:44:14.190" v="220" actId="20577"/>
        <pc:sldMkLst>
          <pc:docMk/>
          <pc:sldMk cId="4182258886" sldId="260"/>
        </pc:sldMkLst>
        <pc:spChg chg="mod">
          <ac:chgData name="Daniel Klem" userId="b1834f83656b87eb" providerId="LiveId" clId="{A0861101-8258-4884-A70A-A68217040C8D}" dt="2026-04-12T00:44:14.190" v="220" actId="20577"/>
          <ac:spMkLst>
            <pc:docMk/>
            <pc:sldMk cId="4182258886" sldId="260"/>
            <ac:spMk id="3" creationId="{868E64BA-2663-A686-1075-D1E62524FC8A}"/>
          </ac:spMkLst>
        </pc:spChg>
      </pc:sldChg>
      <pc:sldChg chg="addSp delSp modSp mod addAnim delAnim modAnim">
        <pc:chgData name="Daniel Klem" userId="b1834f83656b87eb" providerId="LiveId" clId="{A0861101-8258-4884-A70A-A68217040C8D}" dt="2026-04-12T03:46:50.847" v="1546"/>
        <pc:sldMkLst>
          <pc:docMk/>
          <pc:sldMk cId="3270415589" sldId="261"/>
        </pc:sldMkLst>
        <pc:spChg chg="mod">
          <ac:chgData name="Daniel Klem" userId="b1834f83656b87eb" providerId="LiveId" clId="{A0861101-8258-4884-A70A-A68217040C8D}" dt="2026-04-12T00:45:38.352" v="261" actId="20577"/>
          <ac:spMkLst>
            <pc:docMk/>
            <pc:sldMk cId="3270415589" sldId="261"/>
            <ac:spMk id="2" creationId="{19E35019-7931-7603-DF33-C0D0B6918EE2}"/>
          </ac:spMkLst>
        </pc:spChg>
        <pc:spChg chg="mod">
          <ac:chgData name="Daniel Klem" userId="b1834f83656b87eb" providerId="LiveId" clId="{A0861101-8258-4884-A70A-A68217040C8D}" dt="2026-04-12T00:49:13.638" v="406" actId="20577"/>
          <ac:spMkLst>
            <pc:docMk/>
            <pc:sldMk cId="3270415589" sldId="261"/>
            <ac:spMk id="3" creationId="{5963EF8F-5D00-4524-2DFA-E3E7FD98B75E}"/>
          </ac:spMkLst>
        </pc:spChg>
        <pc:spChg chg="add del mod">
          <ac:chgData name="Daniel Klem" userId="b1834f83656b87eb" providerId="LiveId" clId="{A0861101-8258-4884-A70A-A68217040C8D}" dt="2026-04-12T03:46:07.701" v="1540" actId="478"/>
          <ac:spMkLst>
            <pc:docMk/>
            <pc:sldMk cId="3270415589" sldId="261"/>
            <ac:spMk id="7" creationId="{6B1B19B7-1E57-EE62-E5F8-4BA114A9B518}"/>
          </ac:spMkLst>
        </pc:spChg>
        <pc:picChg chg="del">
          <ac:chgData name="Daniel Klem" userId="b1834f83656b87eb" providerId="LiveId" clId="{A0861101-8258-4884-A70A-A68217040C8D}" dt="2026-04-12T00:47:52.046" v="376" actId="478"/>
          <ac:picMkLst>
            <pc:docMk/>
            <pc:sldMk cId="3270415589" sldId="261"/>
            <ac:picMk id="5" creationId="{FFF8BAE0-3A72-81C8-94FA-96A4AD7C5262}"/>
          </ac:picMkLst>
        </pc:picChg>
        <pc:picChg chg="add mod">
          <ac:chgData name="Daniel Klem" userId="b1834f83656b87eb" providerId="LiveId" clId="{A0861101-8258-4884-A70A-A68217040C8D}" dt="2026-04-12T03:45:59.217" v="1538" actId="1076"/>
          <ac:picMkLst>
            <pc:docMk/>
            <pc:sldMk cId="3270415589" sldId="261"/>
            <ac:picMk id="6" creationId="{0BEB391B-57F9-E05E-C701-DF06407D06E6}"/>
          </ac:picMkLst>
        </pc:picChg>
      </pc:sldChg>
      <pc:sldChg chg="modSp mod modAnim">
        <pc:chgData name="Daniel Klem" userId="b1834f83656b87eb" providerId="LiveId" clId="{A0861101-8258-4884-A70A-A68217040C8D}" dt="2026-04-12T03:53:08.653" v="1637" actId="20577"/>
        <pc:sldMkLst>
          <pc:docMk/>
          <pc:sldMk cId="2362529505" sldId="262"/>
        </pc:sldMkLst>
        <pc:spChg chg="mod">
          <ac:chgData name="Daniel Klem" userId="b1834f83656b87eb" providerId="LiveId" clId="{A0861101-8258-4884-A70A-A68217040C8D}" dt="2026-04-12T03:21:06.020" v="1191" actId="20577"/>
          <ac:spMkLst>
            <pc:docMk/>
            <pc:sldMk cId="2362529505" sldId="262"/>
            <ac:spMk id="2" creationId="{FE30FE06-F0C8-51BA-696F-75CE873BFAE9}"/>
          </ac:spMkLst>
        </pc:spChg>
        <pc:spChg chg="mod">
          <ac:chgData name="Daniel Klem" userId="b1834f83656b87eb" providerId="LiveId" clId="{A0861101-8258-4884-A70A-A68217040C8D}" dt="2026-04-12T03:53:08.653" v="1637" actId="20577"/>
          <ac:spMkLst>
            <pc:docMk/>
            <pc:sldMk cId="2362529505" sldId="262"/>
            <ac:spMk id="3" creationId="{7EAFD92F-5BE9-D284-687A-8E4A767ABFA8}"/>
          </ac:spMkLst>
        </pc:spChg>
      </pc:sldChg>
      <pc:sldChg chg="modSp mod modAnim">
        <pc:chgData name="Daniel Klem" userId="b1834f83656b87eb" providerId="LiveId" clId="{A0861101-8258-4884-A70A-A68217040C8D}" dt="2026-04-12T03:20:03.245" v="1170" actId="20577"/>
        <pc:sldMkLst>
          <pc:docMk/>
          <pc:sldMk cId="1586088776" sldId="263"/>
        </pc:sldMkLst>
        <pc:spChg chg="mod">
          <ac:chgData name="Daniel Klem" userId="b1834f83656b87eb" providerId="LiveId" clId="{A0861101-8258-4884-A70A-A68217040C8D}" dt="2026-04-12T03:08:53.741" v="1020" actId="20577"/>
          <ac:spMkLst>
            <pc:docMk/>
            <pc:sldMk cId="1586088776" sldId="263"/>
            <ac:spMk id="2" creationId="{5C837DC6-16A8-7F92-348C-477F292ACCC1}"/>
          </ac:spMkLst>
        </pc:spChg>
        <pc:spChg chg="mod">
          <ac:chgData name="Daniel Klem" userId="b1834f83656b87eb" providerId="LiveId" clId="{A0861101-8258-4884-A70A-A68217040C8D}" dt="2026-04-12T03:20:03.245" v="1170" actId="20577"/>
          <ac:spMkLst>
            <pc:docMk/>
            <pc:sldMk cId="1586088776" sldId="263"/>
            <ac:spMk id="3" creationId="{A8C8726E-3A35-757B-2E61-75B23A7C09AC}"/>
          </ac:spMkLst>
        </pc:spChg>
      </pc:sldChg>
      <pc:sldChg chg="modSp mod modAnim">
        <pc:chgData name="Daniel Klem" userId="b1834f83656b87eb" providerId="LiveId" clId="{A0861101-8258-4884-A70A-A68217040C8D}" dt="2026-04-12T03:44:17.767" v="1533" actId="20577"/>
        <pc:sldMkLst>
          <pc:docMk/>
          <pc:sldMk cId="4089527844" sldId="264"/>
        </pc:sldMkLst>
        <pc:spChg chg="mod">
          <ac:chgData name="Daniel Klem" userId="b1834f83656b87eb" providerId="LiveId" clId="{A0861101-8258-4884-A70A-A68217040C8D}" dt="2026-04-12T03:31:57.665" v="1360" actId="20577"/>
          <ac:spMkLst>
            <pc:docMk/>
            <pc:sldMk cId="4089527844" sldId="264"/>
            <ac:spMk id="2" creationId="{9EE9168B-9C4D-B7B5-0E8C-DA6C349FCF59}"/>
          </ac:spMkLst>
        </pc:spChg>
        <pc:spChg chg="mod">
          <ac:chgData name="Daniel Klem" userId="b1834f83656b87eb" providerId="LiveId" clId="{A0861101-8258-4884-A70A-A68217040C8D}" dt="2026-04-12T03:44:17.767" v="1533" actId="20577"/>
          <ac:spMkLst>
            <pc:docMk/>
            <pc:sldMk cId="4089527844" sldId="264"/>
            <ac:spMk id="3" creationId="{D69682C6-2ED3-50F5-A641-07139695EBAD}"/>
          </ac:spMkLst>
        </pc:spChg>
      </pc:sldChg>
      <pc:sldChg chg="del">
        <pc:chgData name="Daniel Klem" userId="b1834f83656b87eb" providerId="LiveId" clId="{A0861101-8258-4884-A70A-A68217040C8D}" dt="2026-04-12T03:44:28.410" v="1534" actId="2696"/>
        <pc:sldMkLst>
          <pc:docMk/>
          <pc:sldMk cId="2483700272" sldId="265"/>
        </pc:sldMkLst>
      </pc:sldChg>
      <pc:sldChg chg="addSp modSp add mod addAnim delAnim modAnim">
        <pc:chgData name="Daniel Klem" userId="b1834f83656b87eb" providerId="LiveId" clId="{A0861101-8258-4884-A70A-A68217040C8D}" dt="2026-04-12T01:04:39.450" v="621"/>
        <pc:sldMkLst>
          <pc:docMk/>
          <pc:sldMk cId="3048178660" sldId="266"/>
        </pc:sldMkLst>
        <pc:spChg chg="mod">
          <ac:chgData name="Daniel Klem" userId="b1834f83656b87eb" providerId="LiveId" clId="{A0861101-8258-4884-A70A-A68217040C8D}" dt="2026-04-12T00:50:58.561" v="422" actId="20577"/>
          <ac:spMkLst>
            <pc:docMk/>
            <pc:sldMk cId="3048178660" sldId="266"/>
            <ac:spMk id="2" creationId="{E015637D-5E58-E2B3-C79C-EB15D8CB3055}"/>
          </ac:spMkLst>
        </pc:spChg>
        <pc:spChg chg="mod">
          <ac:chgData name="Daniel Klem" userId="b1834f83656b87eb" providerId="LiveId" clId="{A0861101-8258-4884-A70A-A68217040C8D}" dt="2026-04-12T00:57:50.362" v="582" actId="20577"/>
          <ac:spMkLst>
            <pc:docMk/>
            <pc:sldMk cId="3048178660" sldId="266"/>
            <ac:spMk id="3" creationId="{8C102721-E7B8-AF12-86EB-9FF657C65DBB}"/>
          </ac:spMkLst>
        </pc:spChg>
        <pc:picChg chg="add mod">
          <ac:chgData name="Daniel Klem" userId="b1834f83656b87eb" providerId="LiveId" clId="{A0861101-8258-4884-A70A-A68217040C8D}" dt="2026-04-12T01:01:23.683" v="594" actId="14861"/>
          <ac:picMkLst>
            <pc:docMk/>
            <pc:sldMk cId="3048178660" sldId="266"/>
            <ac:picMk id="5" creationId="{F9FE3728-D571-BD57-60DB-2E916D9DE2D6}"/>
          </ac:picMkLst>
        </pc:picChg>
        <pc:picChg chg="add mod">
          <ac:chgData name="Daniel Klem" userId="b1834f83656b87eb" providerId="LiveId" clId="{A0861101-8258-4884-A70A-A68217040C8D}" dt="2026-04-12T01:02:40.379" v="600" actId="14861"/>
          <ac:picMkLst>
            <pc:docMk/>
            <pc:sldMk cId="3048178660" sldId="266"/>
            <ac:picMk id="7" creationId="{07480328-B14A-53E2-2116-E145EE592660}"/>
          </ac:picMkLst>
        </pc:picChg>
      </pc:sldChg>
      <pc:sldChg chg="addSp modSp add mod addAnim delAnim modAnim">
        <pc:chgData name="Daniel Klem" userId="b1834f83656b87eb" providerId="LiveId" clId="{A0861101-8258-4884-A70A-A68217040C8D}" dt="2026-04-12T02:59:19.203" v="745"/>
        <pc:sldMkLst>
          <pc:docMk/>
          <pc:sldMk cId="2664787370" sldId="267"/>
        </pc:sldMkLst>
        <pc:spChg chg="mod">
          <ac:chgData name="Daniel Klem" userId="b1834f83656b87eb" providerId="LiveId" clId="{A0861101-8258-4884-A70A-A68217040C8D}" dt="2026-04-12T02:54:53.802" v="693" actId="20577"/>
          <ac:spMkLst>
            <pc:docMk/>
            <pc:sldMk cId="2664787370" sldId="267"/>
            <ac:spMk id="2" creationId="{BD3E407F-6BDF-153F-C9D0-BCAB6BC37A58}"/>
          </ac:spMkLst>
        </pc:spChg>
        <pc:spChg chg="mod">
          <ac:chgData name="Daniel Klem" userId="b1834f83656b87eb" providerId="LiveId" clId="{A0861101-8258-4884-A70A-A68217040C8D}" dt="2026-04-12T02:55:50.043" v="730" actId="20577"/>
          <ac:spMkLst>
            <pc:docMk/>
            <pc:sldMk cId="2664787370" sldId="267"/>
            <ac:spMk id="3" creationId="{6D507707-A275-8E62-9C78-5DA1C2FD8AFA}"/>
          </ac:spMkLst>
        </pc:spChg>
        <pc:spChg chg="add mod">
          <ac:chgData name="Daniel Klem" userId="b1834f83656b87eb" providerId="LiveId" clId="{A0861101-8258-4884-A70A-A68217040C8D}" dt="2026-04-12T02:57:53.315" v="737" actId="255"/>
          <ac:spMkLst>
            <pc:docMk/>
            <pc:sldMk cId="2664787370" sldId="267"/>
            <ac:spMk id="6" creationId="{D7DC91C4-8B5E-D154-12F4-0A49B4E1B67F}"/>
          </ac:spMkLst>
        </pc:spChg>
        <pc:picChg chg="add mod">
          <ac:chgData name="Daniel Klem" userId="b1834f83656b87eb" providerId="LiveId" clId="{A0861101-8258-4884-A70A-A68217040C8D}" dt="2026-04-12T02:57:22.617" v="734" actId="1076"/>
          <ac:picMkLst>
            <pc:docMk/>
            <pc:sldMk cId="2664787370" sldId="267"/>
            <ac:picMk id="5" creationId="{F260B42F-025B-7B22-E7C6-ADB7C57912DC}"/>
          </ac:picMkLst>
        </pc:picChg>
      </pc:sldChg>
      <pc:sldChg chg="add ord">
        <pc:chgData name="Daniel Klem" userId="b1834f83656b87eb" providerId="LiveId" clId="{A0861101-8258-4884-A70A-A68217040C8D}" dt="2026-04-12T03:20:22.217" v="1172"/>
        <pc:sldMkLst>
          <pc:docMk/>
          <pc:sldMk cId="1662763294" sldId="268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5DC0B6-C2C8-B388-5BAE-A69DEFEB66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EB370CF-F408-F370-EB4F-B08EEFB80D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C5D512-2B74-9C68-88CF-6D8BBBD00E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23210-9EF0-48CF-8D92-85653ADB0C24}" type="datetimeFigureOut">
              <a:rPr lang="en-US" smtClean="0"/>
              <a:t>4/10/2026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A1ED93-8E2B-5DB7-179B-1C189850A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7C1A6E-7F88-68B2-E2BC-E1E68FF63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BD6C8-C1FE-4399-B771-4A1ADAA0AB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156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D1F6DB-5F4E-5FB7-0F3C-4A24970829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386893-EB3E-547D-2C22-50FE2A1629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FB5889-23A6-48B7-7FF4-E21A44B0BB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23210-9EF0-48CF-8D92-85653ADB0C24}" type="datetimeFigureOut">
              <a:rPr lang="en-US" smtClean="0"/>
              <a:t>4/10/2026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000A46-01DB-27B1-0431-57B12F4E05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BF8926-11C6-7706-EE78-2134B71566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BD6C8-C1FE-4399-B771-4A1ADAA0AB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1882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7F77FF-670F-464C-C84D-7896506F60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309413-E4FE-5D8F-F510-AC5599B8FF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A23BC2-407B-70BD-9796-D7910907CD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23210-9EF0-48CF-8D92-85653ADB0C24}" type="datetimeFigureOut">
              <a:rPr lang="en-US" smtClean="0"/>
              <a:t>4/10/2026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274572-1F1E-9221-C082-5395BADFCF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17E785-887B-E21D-209D-742EC9A06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BD6C8-C1FE-4399-B771-4A1ADAA0AB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30581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0239DE-7BA9-2B8A-19A1-C975D3EF2F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D9CA87-CA0F-09B8-FF0D-2B5D90D5BB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7D298E-367F-2C08-CB01-7464B78A6A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F5A184-BB83-C5F1-9B7B-3634433FCE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23210-9EF0-48CF-8D92-85653ADB0C24}" type="datetimeFigureOut">
              <a:rPr lang="en-US" smtClean="0"/>
              <a:t>4/10/2026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BC227BA-0520-B732-1569-7B9F8300C9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179ADC-93B5-24A8-7360-F2F570DCB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BD6C8-C1FE-4399-B771-4A1ADAA0AB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39528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C6D298-2CC0-6A2C-B360-F4D50293C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B8913A-213D-C748-3E1E-A4DF57A281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6FEE67-90EE-886D-4F99-D31EE05EB2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714E75A-82FB-A570-A274-BB3B244E72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50F03F5-2130-7D7C-C068-896155FA91E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42AB23F-9990-FA42-FE3C-999531DBC6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23210-9EF0-48CF-8D92-85653ADB0C24}" type="datetimeFigureOut">
              <a:rPr lang="en-US" smtClean="0"/>
              <a:t>4/10/2026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B821B38-7B81-8329-EF06-1E5A81A121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0CB9637-9CC3-B52D-BC52-C06FD2D8C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BD6C8-C1FE-4399-B771-4A1ADAA0AB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697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6A8AE2-2C35-A8A8-FDA6-650C472A6A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777C3A6-A3EB-0EE1-05B7-57590262AE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23210-9EF0-48CF-8D92-85653ADB0C24}" type="datetimeFigureOut">
              <a:rPr lang="en-US" smtClean="0"/>
              <a:t>4/10/2026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30F4075-A263-00DA-62EE-A7D325B38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A8B922-E6CA-AA66-717B-040755B85E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BD6C8-C1FE-4399-B771-4A1ADAA0AB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83184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A7AC7FC-6C25-1D58-5CA5-12DB53DF75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23210-9EF0-48CF-8D92-85653ADB0C24}" type="datetimeFigureOut">
              <a:rPr lang="en-US" smtClean="0"/>
              <a:t>4/10/2026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282D368-75A0-AB38-C694-42BF463F8C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79A1F6-0323-CE4A-C3B6-0676FB6529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BD6C8-C1FE-4399-B771-4A1ADAA0AB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26198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D3185F-2BC3-2E3D-AFF2-B4212CD0C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2EE3CB-68D3-4E75-9BBE-9809C5C5B0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F0910C-2D18-55FF-06B8-83FDF7AA5B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D9DAE5-CBD5-141C-8926-FBF233493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23210-9EF0-48CF-8D92-85653ADB0C24}" type="datetimeFigureOut">
              <a:rPr lang="en-US" smtClean="0"/>
              <a:t>4/10/2026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FD4640-2A06-6843-63EE-A7BF7B3E8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8D358E-D495-59DE-8F37-9DA3FD1C42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BD6C8-C1FE-4399-B771-4A1ADAA0AB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6867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3F4A5A-879C-28A4-602D-BF901C2C8D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D1445CF-25FB-4D67-D21C-79D0B1768B5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AFD086-1C6C-9022-02E3-2B23540DF7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110229-29E3-E382-8711-F4D9A50149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23210-9EF0-48CF-8D92-85653ADB0C24}" type="datetimeFigureOut">
              <a:rPr lang="en-US" smtClean="0"/>
              <a:t>4/10/2026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A62163-9913-AEBD-1676-4386E53169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0CCE09-49D6-D307-2894-C560DFFA64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BD6C8-C1FE-4399-B771-4A1ADAA0AB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1749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974173-8C5C-8BCA-9BB9-ED3E59810A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53CAF7-5D9A-4EEB-ED36-E97860133B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2D98B4-71D0-6BF0-E27B-33C0617FF0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23210-9EF0-48CF-8D92-85653ADB0C24}" type="datetimeFigureOut">
              <a:rPr lang="en-US" smtClean="0"/>
              <a:t>4/10/2026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C59F02-F687-8CF9-D710-E4A610C33B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FAAABE-4A95-F5E5-41A7-F6D6871040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BD6C8-C1FE-4399-B771-4A1ADAA0AB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1211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85F0848-35E0-53F5-1DF4-60FD60AFD22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DF4F9F3-EC5A-3671-4A5C-E91877EBEE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0A977C-C3D4-2E35-0B28-3865E67C0F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23210-9EF0-48CF-8D92-85653ADB0C24}" type="datetimeFigureOut">
              <a:rPr lang="en-US" smtClean="0"/>
              <a:t>4/10/2026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ADFBEF-A81F-59B7-1A67-8966B0D558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B9C346-3C7C-DEE7-9565-26BD0A7E40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BD6C8-C1FE-4399-B771-4A1ADAA0AB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87098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460E5BE-1D0B-7F01-B1C1-35C6E4C903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ED6CE1-35DE-4C56-8159-E403A874C3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8F6A42-3AEF-C437-F667-62F0EDAAFFD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DC23210-9EF0-48CF-8D92-85653ADB0C24}" type="datetimeFigureOut">
              <a:rPr lang="en-US" smtClean="0"/>
              <a:t>4/10/2026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7FC56F-8D2A-9258-0461-284A24B212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9E0F44-7581-354F-1016-D34B052A5C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7DBD6C8-C1FE-4399-B771-4A1ADAA0AB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7309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shannanvanceocampo.wordpress.com/tag/sermon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ublicdomainpictures.net/en/view-image.php?image=551846&amp;picture=the-ten-commandments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flickr.com/photos/28698046@N08/22768209453" TargetMode="External"/><Relationship Id="rId4" Type="http://schemas.openxmlformats.org/officeDocument/2006/relationships/image" Target="../media/image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plainbibleteaching.com/2024/09/11/understanding-legalism/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-nc-sa/3.0/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3EEFC-4350-A4F8-A186-C87548999C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6800" y="1122362"/>
            <a:ext cx="10058400" cy="2919285"/>
          </a:xfrm>
        </p:spPr>
        <p:txBody>
          <a:bodyPr>
            <a:normAutofit/>
          </a:bodyPr>
          <a:lstStyle/>
          <a:p>
            <a:r>
              <a:rPr lang="en-US" sz="88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Law &amp; Freedom</a:t>
            </a:r>
            <a:br>
              <a:rPr lang="en-US" dirty="0"/>
            </a:br>
            <a:r>
              <a:rPr lang="en-US" dirty="0"/>
              <a:t>Galatians 5:1-15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308BF18-48CE-7A71-F24F-4C9C08B712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315968"/>
            <a:ext cx="9144000" cy="941832"/>
          </a:xfrm>
        </p:spPr>
        <p:txBody>
          <a:bodyPr/>
          <a:lstStyle/>
          <a:p>
            <a:r>
              <a:rPr lang="en-US" dirty="0"/>
              <a:t>Pastor Daniel Klem</a:t>
            </a:r>
          </a:p>
          <a:p>
            <a:r>
              <a:rPr lang="en-US" dirty="0"/>
              <a:t>Sunday, April 12, 2026</a:t>
            </a:r>
          </a:p>
        </p:txBody>
      </p:sp>
    </p:spTree>
    <p:extLst>
      <p:ext uri="{BB962C8B-B14F-4D97-AF65-F5344CB8AC3E}">
        <p14:creationId xmlns:p14="http://schemas.microsoft.com/office/powerpoint/2010/main" val="8038941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2D853B-14BD-045B-2D42-ACF681469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Law vs. Promise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FBB87E-01CE-877F-44C9-DBA271D949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4400" dirty="0"/>
              <a:t>Galatians 1-2 – No other gospel, All-in Faith</a:t>
            </a:r>
          </a:p>
          <a:p>
            <a:r>
              <a:rPr lang="en-US" sz="4400" dirty="0"/>
              <a:t>Galatians 3 </a:t>
            </a:r>
          </a:p>
          <a:p>
            <a:pPr lvl="1"/>
            <a:r>
              <a:rPr lang="en-US" sz="3600" dirty="0"/>
              <a:t>Personal faithfulness vs. God’s faithfulness</a:t>
            </a:r>
          </a:p>
          <a:p>
            <a:pPr lvl="1"/>
            <a:r>
              <a:rPr lang="en-US" sz="3600" dirty="0"/>
              <a:t>Obedience to the Letter vs. Faith in the Word</a:t>
            </a:r>
          </a:p>
          <a:p>
            <a:pPr lvl="1"/>
            <a:r>
              <a:rPr lang="en-US" sz="3600" dirty="0"/>
              <a:t>Adherence to tradition vs. Love of God, people, &amp; the Church</a:t>
            </a:r>
          </a:p>
          <a:p>
            <a:r>
              <a:rPr lang="en-US" sz="4000" dirty="0"/>
              <a:t>Galatians 4</a:t>
            </a:r>
          </a:p>
          <a:p>
            <a:pPr lvl="1"/>
            <a:r>
              <a:rPr lang="en-US" sz="3600" dirty="0"/>
              <a:t>Bad Religion (Our Works) </a:t>
            </a:r>
            <a:br>
              <a:rPr lang="en-US" sz="3600" dirty="0"/>
            </a:br>
            <a:r>
              <a:rPr lang="en-US" sz="3600" dirty="0"/>
              <a:t>              vs. Good Religion (God’s Works)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88593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3E23168-308C-B4D1-1C91-5DB8DBA0A3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24B890-246E-0775-DDA8-B3100343A9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Law vs. Promise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8E64BA-2663-A686-1075-D1E62524FC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400" dirty="0"/>
              <a:t>Galatians 5:1-15</a:t>
            </a:r>
          </a:p>
          <a:p>
            <a:pPr lvl="1"/>
            <a:r>
              <a:rPr lang="en-US" sz="4000" dirty="0"/>
              <a:t>vv. 1-6: Freedom and Obedience</a:t>
            </a:r>
          </a:p>
          <a:p>
            <a:pPr lvl="1"/>
            <a:r>
              <a:rPr lang="en-US" sz="4000" dirty="0"/>
              <a:t>vv. 7-12: Listening to whom?</a:t>
            </a:r>
          </a:p>
          <a:p>
            <a:pPr lvl="1"/>
            <a:r>
              <a:rPr lang="en-US" sz="4000" dirty="0"/>
              <a:t>vv. 13-15: Freedom and Obedience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2258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0DF84CF-CF0E-650D-029D-6355E50A59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E35019-7931-7603-DF33-C0D0B6918E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Israel’s (&amp; humanity’s) History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63EF8F-5D00-4524-2DFA-E3E7FD98B7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en-US" sz="4400" dirty="0"/>
              <a:t>Genesis</a:t>
            </a:r>
          </a:p>
          <a:p>
            <a:pPr lvl="1"/>
            <a:r>
              <a:rPr lang="en-US" sz="4000" dirty="0"/>
              <a:t>Creation of all things, especially Us</a:t>
            </a:r>
          </a:p>
          <a:p>
            <a:pPr lvl="1"/>
            <a:r>
              <a:rPr lang="en-US" sz="4000" dirty="0"/>
              <a:t>The Fall and continued falling</a:t>
            </a:r>
          </a:p>
          <a:p>
            <a:pPr lvl="1"/>
            <a:r>
              <a:rPr lang="en-US" sz="4000" dirty="0"/>
              <a:t>Abraham to Egypt</a:t>
            </a:r>
          </a:p>
          <a:p>
            <a:pPr lvl="2"/>
            <a:r>
              <a:rPr lang="en-US" sz="3600" dirty="0"/>
              <a:t>Land &amp; Blessing</a:t>
            </a:r>
          </a:p>
          <a:p>
            <a:pPr lvl="2"/>
            <a:r>
              <a:rPr lang="en-US" sz="3600" dirty="0"/>
              <a:t>Circumcision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BEB391B-57F9-E05E-C701-DF06407D06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620000" y="3518754"/>
            <a:ext cx="4572000" cy="3297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415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D2C5DD4-53A4-7236-7B8B-E825D85FF2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15637D-5E58-E2B3-C79C-EB15D8CB30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Israel’s History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102721-E7B8-AF12-86EB-9FF657C65D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en-US" sz="4400" dirty="0"/>
              <a:t>Exodus through Exile</a:t>
            </a:r>
          </a:p>
          <a:p>
            <a:pPr lvl="1"/>
            <a:r>
              <a:rPr lang="en-US" sz="4000" dirty="0"/>
              <a:t>Redemption &amp; Rebellion</a:t>
            </a:r>
          </a:p>
          <a:p>
            <a:pPr lvl="1"/>
            <a:r>
              <a:rPr lang="en-US" sz="4000" dirty="0"/>
              <a:t>Judges – “Living your truth”</a:t>
            </a:r>
          </a:p>
          <a:p>
            <a:pPr lvl="1"/>
            <a:r>
              <a:rPr lang="en-US" sz="4000" dirty="0"/>
              <a:t>Kings – 3 together, many apart</a:t>
            </a:r>
          </a:p>
          <a:p>
            <a:pPr lvl="1"/>
            <a:r>
              <a:rPr lang="en-US" sz="4000" dirty="0"/>
              <a:t>Exile – Amos 2:4-8</a:t>
            </a:r>
          </a:p>
          <a:p>
            <a:pPr lvl="2"/>
            <a:r>
              <a:rPr lang="en-US" sz="3600" dirty="0"/>
              <a:t>Ignoring the Law</a:t>
            </a:r>
          </a:p>
          <a:p>
            <a:pPr lvl="2"/>
            <a:r>
              <a:rPr lang="en-US" sz="3600" dirty="0"/>
              <a:t>Ezra &amp; Nehemiah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9FE3728-D571-BD57-60DB-2E916D9DE2D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85000"/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688424" y="1027906"/>
            <a:ext cx="4503576" cy="2620262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7480328-B14A-53E2-2116-E145EE5926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8154954" y="3843662"/>
            <a:ext cx="3460197" cy="2649213"/>
          </a:xfrm>
          <a:prstGeom prst="rect">
            <a:avLst/>
          </a:prstGeom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3048178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2BA70CB-2717-5E18-E894-0842C7CE9A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3E407F-6BDF-153F-C9D0-BCAB6BC37A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Israel’s Leadership &amp; Factions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507707-A275-8E62-9C78-5DA1C2FD8A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en-US" sz="4400" dirty="0"/>
              <a:t>Sadducees</a:t>
            </a:r>
          </a:p>
          <a:p>
            <a:r>
              <a:rPr lang="en-US" sz="4400" dirty="0"/>
              <a:t>Pharisees</a:t>
            </a:r>
          </a:p>
          <a:p>
            <a:r>
              <a:rPr lang="en-US" sz="4400" dirty="0"/>
              <a:t>Essenes</a:t>
            </a:r>
          </a:p>
          <a:p>
            <a:r>
              <a:rPr lang="en-US" sz="4400" dirty="0"/>
              <a:t>Zealots</a:t>
            </a:r>
          </a:p>
          <a:p>
            <a:r>
              <a:rPr lang="en-US" sz="4400" dirty="0"/>
              <a:t>Regular People</a:t>
            </a:r>
            <a:endParaRPr lang="en-US" sz="3600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60B42F-025B-7B22-E7C6-ADB7C57912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5763410" y="1673318"/>
            <a:ext cx="5590390" cy="349399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7DC91C4-8B5E-D154-12F4-0A49B4E1B67F}"/>
              </a:ext>
            </a:extLst>
          </p:cNvPr>
          <p:cNvSpPr txBox="1"/>
          <p:nvPr/>
        </p:nvSpPr>
        <p:spPr>
          <a:xfrm>
            <a:off x="5763410" y="5184682"/>
            <a:ext cx="55903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hlinkClick r:id="rId3" tooltip="https://plainbibleteaching.com/2024/09/11/understanding-legalism/"/>
              </a:rPr>
              <a:t>This Photo</a:t>
            </a:r>
            <a:r>
              <a:rPr lang="en-US" sz="1400" dirty="0"/>
              <a:t> by Unknown Author is licensed under </a:t>
            </a:r>
            <a:r>
              <a:rPr lang="en-US" sz="1400" dirty="0">
                <a:hlinkClick r:id="rId4" tooltip="https://creativecommons.org/licenses/by-nc-sa/3.0/"/>
              </a:rPr>
              <a:t>CC BY-SA-NC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664787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2639401-8B94-2180-CF7E-DDBF352C7E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BD9A12-717A-FC57-A4D2-E0C256232D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Freedom &amp; Obedience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AE38C5-86BA-161C-5C30-DC63093CA8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400" dirty="0"/>
              <a:t>Galatians 5:1-6</a:t>
            </a:r>
          </a:p>
          <a:p>
            <a:pPr lvl="1"/>
            <a:r>
              <a:rPr lang="en-US" sz="4000" dirty="0"/>
              <a:t>“severed from Christ … fallen from grace” </a:t>
            </a:r>
          </a:p>
          <a:p>
            <a:pPr lvl="1"/>
            <a:r>
              <a:rPr lang="en-US" sz="4000" dirty="0"/>
              <a:t>Forcing tradition (Matthew 23:1-36)</a:t>
            </a:r>
          </a:p>
          <a:p>
            <a:pPr lvl="1"/>
            <a:r>
              <a:rPr lang="en-US" sz="4000" dirty="0"/>
              <a:t>Neglecting tradition (Antinomianism; Matthew 7:21-23; 25:31-46)</a:t>
            </a:r>
          </a:p>
          <a:p>
            <a:pPr lvl="1"/>
            <a:r>
              <a:rPr lang="en-US" sz="4000" dirty="0"/>
              <a:t>Acting from love (John 14:15)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2763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03D4AFC-FD4E-15ED-6D90-8FF407856B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837DC6-16A8-7F92-348C-477F292ACC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Listening to Whom?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C8726E-3A35-757B-2E61-75B23A7C09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Galatians 5:7-12</a:t>
            </a:r>
          </a:p>
          <a:p>
            <a:pPr lvl="1"/>
            <a:r>
              <a:rPr lang="en-US" sz="4000" dirty="0"/>
              <a:t>“Who hindered you?” </a:t>
            </a:r>
            <a:br>
              <a:rPr lang="en-US" sz="4000" dirty="0"/>
            </a:br>
            <a:r>
              <a:rPr lang="en-US" sz="4000" dirty="0"/>
              <a:t>(1 Corinthians 15:33; Matthew 16:5-12) </a:t>
            </a:r>
          </a:p>
          <a:p>
            <a:pPr lvl="1"/>
            <a:r>
              <a:rPr lang="en-US" sz="4000" dirty="0"/>
              <a:t>“bear the penalty” </a:t>
            </a:r>
            <a:br>
              <a:rPr lang="en-US" sz="4000" dirty="0"/>
            </a:br>
            <a:r>
              <a:rPr lang="en-US" sz="4000" dirty="0"/>
              <a:t>(1:6-10; 5:12; Matthew 18:1-9)</a:t>
            </a:r>
          </a:p>
          <a:p>
            <a:pPr lvl="1"/>
            <a:r>
              <a:rPr lang="en-US" sz="4000" dirty="0"/>
              <a:t>Run well.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6088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0946388-6B8D-3408-2450-54246E13F3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30FE06-F0C8-51BA-696F-75CE873BFA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Freedom &amp; Obedience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AFD92F-5BE9-D284-687A-8E4A767ABF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400" dirty="0"/>
              <a:t>Galatians 5:13-15</a:t>
            </a:r>
          </a:p>
          <a:p>
            <a:pPr lvl="1"/>
            <a:r>
              <a:rPr lang="en-US" sz="4000" dirty="0"/>
              <a:t>Sin in grace? (Romans 6)</a:t>
            </a:r>
          </a:p>
          <a:p>
            <a:pPr lvl="1"/>
            <a:r>
              <a:rPr lang="en-US" sz="4000" dirty="0"/>
              <a:t>“Love your neighbor as yourself.”</a:t>
            </a:r>
          </a:p>
          <a:p>
            <a:pPr lvl="2"/>
            <a:r>
              <a:rPr lang="en-US" sz="3600" dirty="0"/>
              <a:t>Fear dominates, </a:t>
            </a:r>
            <a:r>
              <a:rPr lang="en-US" sz="3600"/>
              <a:t>Love frees</a:t>
            </a:r>
            <a:endParaRPr lang="en-US" sz="3600" dirty="0"/>
          </a:p>
          <a:p>
            <a:pPr lvl="2"/>
            <a:r>
              <a:rPr lang="en-US" sz="3600" dirty="0"/>
              <a:t>Do not bite and devour each other, but love one another (John 13:34-35)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2529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CABD09F-6B17-49EA-D8BF-E3E931044B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E9168B-9C4D-B7B5-0E8C-DA6C349FCF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Living in the Promise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9682C6-2ED3-50F5-A641-07139695EB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 lnSpcReduction="10000"/>
          </a:bodyPr>
          <a:lstStyle/>
          <a:p>
            <a:r>
              <a:rPr lang="en-US" sz="4400" dirty="0"/>
              <a:t>Matthew 15:1-9 (Isaiah 29:13)</a:t>
            </a:r>
          </a:p>
          <a:p>
            <a:pPr lvl="1"/>
            <a:r>
              <a:rPr lang="en-US" sz="4000" dirty="0"/>
              <a:t>Not forcing traditions nor allowing sin</a:t>
            </a:r>
          </a:p>
          <a:p>
            <a:pPr lvl="1"/>
            <a:r>
              <a:rPr lang="en-US" sz="4000" dirty="0"/>
              <a:t>Matthew 23:1-36</a:t>
            </a:r>
          </a:p>
          <a:p>
            <a:r>
              <a:rPr lang="en-US" sz="4400" dirty="0"/>
              <a:t>Philippians 2:1-11</a:t>
            </a:r>
          </a:p>
          <a:p>
            <a:r>
              <a:rPr lang="en-US" sz="4400" dirty="0"/>
              <a:t>1 Thessalonians 5:11-15</a:t>
            </a:r>
          </a:p>
          <a:p>
            <a:r>
              <a:rPr lang="en-US" sz="4400" dirty="0"/>
              <a:t>Jude 17-23</a:t>
            </a:r>
          </a:p>
          <a:p>
            <a:r>
              <a:rPr lang="en-US" sz="4400" dirty="0"/>
              <a:t>Galatians 5:16; 6:1-2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9527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3156</TotalTime>
  <Words>327</Words>
  <Application>Microsoft Office PowerPoint</Application>
  <PresentationFormat>Widescreen</PresentationFormat>
  <Paragraphs>63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Aptos</vt:lpstr>
      <vt:lpstr>Aptos Display</vt:lpstr>
      <vt:lpstr>Arial</vt:lpstr>
      <vt:lpstr>Office Theme</vt:lpstr>
      <vt:lpstr>Law &amp; Freedom Galatians 5:1-15</vt:lpstr>
      <vt:lpstr>Law vs. Promise</vt:lpstr>
      <vt:lpstr>Law vs. Promise</vt:lpstr>
      <vt:lpstr>Israel’s (&amp; humanity’s) History</vt:lpstr>
      <vt:lpstr>Israel’s History</vt:lpstr>
      <vt:lpstr>Israel’s Leadership &amp; Factions</vt:lpstr>
      <vt:lpstr>Freedom &amp; Obedience</vt:lpstr>
      <vt:lpstr>Listening to Whom?</vt:lpstr>
      <vt:lpstr>Freedom &amp; Obedience</vt:lpstr>
      <vt:lpstr>Living in the Promise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Daniel Klem</dc:creator>
  <cp:lastModifiedBy>Daniel Klem</cp:lastModifiedBy>
  <cp:revision>2</cp:revision>
  <dcterms:created xsi:type="dcterms:W3CDTF">2026-04-04T20:34:04Z</dcterms:created>
  <dcterms:modified xsi:type="dcterms:W3CDTF">2026-04-12T03:53:17Z</dcterms:modified>
</cp:coreProperties>
</file>