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549CEA-C859-45BB-819A-EEEE26CBD7FA}" v="366" dt="2026-03-14T23:05:30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lem" userId="b1834f83656b87eb" providerId="LiveId" clId="{A0861101-8258-4884-A70A-A68217040C8D}"/>
    <pc:docChg chg="custSel addSld modSld">
      <pc:chgData name="Daniel Klem" userId="b1834f83656b87eb" providerId="LiveId" clId="{A0861101-8258-4884-A70A-A68217040C8D}" dt="2026-03-14T23:05:30.704" v="537" actId="20577"/>
      <pc:docMkLst>
        <pc:docMk/>
      </pc:docMkLst>
      <pc:sldChg chg="addSp modSp mod addAnim delAnim modAnim">
        <pc:chgData name="Daniel Klem" userId="b1834f83656b87eb" providerId="LiveId" clId="{A0861101-8258-4884-A70A-A68217040C8D}" dt="2026-03-14T22:45:43.346" v="101" actId="20577"/>
        <pc:sldMkLst>
          <pc:docMk/>
          <pc:sldMk cId="2466538336" sldId="257"/>
        </pc:sldMkLst>
        <pc:spChg chg="mod">
          <ac:chgData name="Daniel Klem" userId="b1834f83656b87eb" providerId="LiveId" clId="{A0861101-8258-4884-A70A-A68217040C8D}" dt="2026-03-14T22:45:43.346" v="101" actId="20577"/>
          <ac:spMkLst>
            <pc:docMk/>
            <pc:sldMk cId="2466538336" sldId="257"/>
            <ac:spMk id="3" creationId="{1FB68DD9-3679-4659-F36A-2500F7500B2E}"/>
          </ac:spMkLst>
        </pc:spChg>
        <pc:spChg chg="add mod">
          <ac:chgData name="Daniel Klem" userId="b1834f83656b87eb" providerId="LiveId" clId="{A0861101-8258-4884-A70A-A68217040C8D}" dt="2026-03-14T22:41:32.156" v="78" actId="113"/>
          <ac:spMkLst>
            <pc:docMk/>
            <pc:sldMk cId="2466538336" sldId="257"/>
            <ac:spMk id="7" creationId="{C59F6F40-8345-DB90-6F0C-2544315FB3B8}"/>
          </ac:spMkLst>
        </pc:spChg>
        <pc:cxnChg chg="mod">
          <ac:chgData name="Daniel Klem" userId="b1834f83656b87eb" providerId="LiveId" clId="{A0861101-8258-4884-A70A-A68217040C8D}" dt="2026-03-14T22:37:41.624" v="18" actId="14861"/>
          <ac:cxnSpMkLst>
            <pc:docMk/>
            <pc:sldMk cId="2466538336" sldId="257"/>
            <ac:cxnSpMk id="5" creationId="{4444C95F-70BD-2281-66B2-42E7D1AF6C88}"/>
          </ac:cxnSpMkLst>
        </pc:cxnChg>
      </pc:sldChg>
      <pc:sldChg chg="setBg">
        <pc:chgData name="Daniel Klem" userId="b1834f83656b87eb" providerId="LiveId" clId="{A0861101-8258-4884-A70A-A68217040C8D}" dt="2026-03-14T22:46:35.970" v="173"/>
        <pc:sldMkLst>
          <pc:docMk/>
          <pc:sldMk cId="3596236955" sldId="258"/>
        </pc:sldMkLst>
      </pc:sldChg>
      <pc:sldChg chg="modSp mod setBg modAnim">
        <pc:chgData name="Daniel Klem" userId="b1834f83656b87eb" providerId="LiveId" clId="{A0861101-8258-4884-A70A-A68217040C8D}" dt="2026-03-14T22:52:49.389" v="253"/>
        <pc:sldMkLst>
          <pc:docMk/>
          <pc:sldMk cId="2927754435" sldId="259"/>
        </pc:sldMkLst>
        <pc:spChg chg="mod">
          <ac:chgData name="Daniel Klem" userId="b1834f83656b87eb" providerId="LiveId" clId="{A0861101-8258-4884-A70A-A68217040C8D}" dt="2026-03-14T22:52:34.414" v="252" actId="27636"/>
          <ac:spMkLst>
            <pc:docMk/>
            <pc:sldMk cId="2927754435" sldId="259"/>
            <ac:spMk id="3" creationId="{44006E2A-5778-39CC-57F9-146D5B902E78}"/>
          </ac:spMkLst>
        </pc:spChg>
      </pc:sldChg>
      <pc:sldChg chg="modSp add mod modAnim">
        <pc:chgData name="Daniel Klem" userId="b1834f83656b87eb" providerId="LiveId" clId="{A0861101-8258-4884-A70A-A68217040C8D}" dt="2026-03-14T23:05:30.704" v="537" actId="20577"/>
        <pc:sldMkLst>
          <pc:docMk/>
          <pc:sldMk cId="3541040695" sldId="260"/>
        </pc:sldMkLst>
        <pc:spChg chg="mod">
          <ac:chgData name="Daniel Klem" userId="b1834f83656b87eb" providerId="LiveId" clId="{A0861101-8258-4884-A70A-A68217040C8D}" dt="2026-03-14T22:54:15.661" v="268" actId="20577"/>
          <ac:spMkLst>
            <pc:docMk/>
            <pc:sldMk cId="3541040695" sldId="260"/>
            <ac:spMk id="2" creationId="{0701377E-8ACF-15CF-9303-F56984978EA8}"/>
          </ac:spMkLst>
        </pc:spChg>
        <pc:spChg chg="mod">
          <ac:chgData name="Daniel Klem" userId="b1834f83656b87eb" providerId="LiveId" clId="{A0861101-8258-4884-A70A-A68217040C8D}" dt="2026-03-14T23:05:30.704" v="537" actId="20577"/>
          <ac:spMkLst>
            <pc:docMk/>
            <pc:sldMk cId="3541040695" sldId="260"/>
            <ac:spMk id="3" creationId="{8DF6C9F3-C0DD-DE49-DB55-6BDF0567424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050DF-1EC9-76C9-0714-11748B729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123AA-3EEA-CA09-A7A6-21726E1DC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6DE83-C73B-4EBE-6221-BC1B7E3CE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D0D33-BF1B-D693-3B56-E51A2586D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C3102-B673-C4EC-9E3F-7F526F5B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1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D4FD1-7090-CC66-D3AF-E61BA0A9F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6601D-75D8-3B1C-1C1C-0762C3CC1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21E32-3B45-1D1C-261C-7B5A531F5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B682A-53BC-18B0-E950-DA8224B89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9C932-F36F-778B-D71A-0BC744762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9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8FC3F-644B-EFC5-E462-B0E53F10A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BE25B-DED2-107B-7621-541FBA08D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AE954-BBA5-E87B-6403-6DAE2B322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80147-F605-C10D-2B98-F2F15FB9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F8464-0A6D-3BDE-E662-AB737D5F2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E6FDB-8B6F-2F08-0AA9-4B95BC9F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C25FD-C514-6C19-BB1B-43BA0C6C9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2D58C2-4B93-997C-B596-6B7D1A459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9BD0A-CECE-6BD4-3F14-B8596F6C3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BF126C-9A0B-D961-7539-EA686F18E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36D70-7D25-6ABE-99C1-7019CB36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8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5B9E5-6288-EA9A-84FD-68A4F5E78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039A5-EF0E-D6F0-330F-CAF5AC44A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68FC3-74D1-CB70-AF52-6E9C1515D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BC6954-C1B5-679D-3420-E940233FA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5AFE86-EEE4-DAEF-0E99-4AA667CCD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339C5B-BA7D-3D75-21D0-DB9177C12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4274-1D2C-4847-C7EC-44C16952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C45873-508A-BB10-21CB-1796A1BF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7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D064-1630-93E4-047A-9F2E84CD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9EEBC-2193-E57D-59A8-74780A44D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BE0D08-A602-DC1F-B504-C06826D2E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58738-D70D-5F81-EEF7-1114CA0B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2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81FD0E-F3B2-45FD-D12D-81222089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7CD52-01D1-D73D-2989-C7B75F17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4F406-F7B5-0446-CA29-F3E20725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4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C6DE-4E83-284F-11F2-933BA6A6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E1E05-73A8-6765-E42A-FD7821E33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25EFE-52B1-E490-C609-1CDC082A2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7078E-4B9E-389D-B240-FF51CA926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2D331-2759-9686-2F3E-472D7AB4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25715-BDFD-73CD-C9CA-0A665B22A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3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951CE-3841-9408-1E6B-71811234C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AC70F5-29B1-B37E-C8C8-721CF82FD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FD9B6-7E31-0C6A-C39C-254C0C522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F8700-9D2C-9B86-E6C0-C3155CED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BF7B9-38E2-8816-BE63-CBFCDB7D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7C150-5AC9-61EB-C39B-E5C92EFA0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2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8CC8-7201-C56A-419C-829FDC4D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B9D568-A2B3-1EA8-820C-6668BB491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128C1-6016-9E7E-7236-BD108F20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6E4B3-A4F1-06B9-5B53-8935FF965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D692E-85E5-83F6-B632-3CA417165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8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C6EBDF-EB91-461E-2200-D4285BEDB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F6B74-BE32-1651-7713-1229586A6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6A558-CE36-CC08-BAD2-FFC7B8E9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5F9BE-9367-A13D-8603-0FA18350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26931-D414-0D0D-5FDA-D4322E27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5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60C788-7609-7DCB-FADE-81EA0E023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F2446-F675-AA3B-D86D-0A49810B9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E7F3C-1CDB-144D-6526-FE66328D39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CA9678-61A0-4D43-9146-4B40C340DE22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0767E-B9A2-FEB3-E689-8761FFAC4A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C6D8E-1A94-DBEC-7884-009A61515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479152-20E8-4932-B82D-58A55D79A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1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lexprevot/304811302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E6151-19B0-74B2-8088-FC6A32353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0978"/>
            <a:ext cx="9144000" cy="1851059"/>
          </a:xfrm>
          <a:solidFill>
            <a:schemeClr val="lt1">
              <a:alpha val="62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/>
              <a:t>Built Up or Tearing Down</a:t>
            </a:r>
            <a:br>
              <a:rPr lang="en-US"/>
            </a:br>
            <a:r>
              <a:rPr lang="en-US"/>
              <a:t>Galatians 2:11-21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C5E4D-A1F3-1585-412C-DF4770BC9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19766"/>
          </a:xfrm>
          <a:solidFill>
            <a:schemeClr val="lt1">
              <a:alpha val="66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en-US"/>
              <a:t>Pastor Daniel Klem – 03/15/2026</a:t>
            </a:r>
          </a:p>
        </p:txBody>
      </p:sp>
    </p:spTree>
    <p:extLst>
      <p:ext uri="{BB962C8B-B14F-4D97-AF65-F5344CB8AC3E}">
        <p14:creationId xmlns:p14="http://schemas.microsoft.com/office/powerpoint/2010/main" val="143216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4BB4-4A8F-ABB3-46AA-30410C997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Famous Christians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68DD9-3679-4659-F36A-2500F7500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/>
              <a:t>Rhett &amp; Link</a:t>
            </a:r>
          </a:p>
          <a:p>
            <a:r>
              <a:rPr lang="en-US"/>
              <a:t>Kevin Max (DC Talk)</a:t>
            </a:r>
          </a:p>
          <a:p>
            <a:r>
              <a:rPr lang="en-US"/>
              <a:t>Jon </a:t>
            </a:r>
            <a:r>
              <a:rPr lang="en-US" err="1"/>
              <a:t>Steingard</a:t>
            </a:r>
            <a:r>
              <a:rPr lang="en-US"/>
              <a:t> (Hawk Nelson)</a:t>
            </a:r>
          </a:p>
          <a:p>
            <a:r>
              <a:rPr lang="en-US"/>
              <a:t>Marty Sampson (Hillsong United)</a:t>
            </a:r>
          </a:p>
          <a:p>
            <a:r>
              <a:rPr lang="en-US"/>
              <a:t>Derek Webb (Caedmon’s Call)</a:t>
            </a:r>
          </a:p>
          <a:p>
            <a:r>
              <a:rPr lang="en-US"/>
              <a:t>Joshua Harris (“I Kissed Dating Goodbye)</a:t>
            </a:r>
          </a:p>
          <a:p>
            <a:r>
              <a:rPr lang="en-US"/>
              <a:t>Rob Bell (“Love Wins”)</a:t>
            </a:r>
          </a:p>
          <a:p>
            <a:r>
              <a:rPr lang="en-US"/>
              <a:t>Alisa Childers (Zoe Girl)</a:t>
            </a:r>
          </a:p>
          <a:p>
            <a:r>
              <a:rPr lang="en-US"/>
              <a:t>*Jon Cooper (Skillet)</a:t>
            </a:r>
          </a:p>
          <a:p>
            <a:r>
              <a:rPr lang="en-US"/>
              <a:t>Francis Schaeffer (So many books!)</a:t>
            </a:r>
          </a:p>
          <a:p>
            <a:r>
              <a:rPr lang="en-US"/>
              <a:t>Daniel Klem (Not as famous)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4444C95F-70BD-2281-66B2-42E7D1AF6C88}"/>
              </a:ext>
            </a:extLst>
          </p:cNvPr>
          <p:cNvCxnSpPr/>
          <p:nvPr/>
        </p:nvCxnSpPr>
        <p:spPr>
          <a:xfrm rot="16200000" flipH="1">
            <a:off x="3774332" y="3793787"/>
            <a:ext cx="4338536" cy="447472"/>
          </a:xfrm>
          <a:prstGeom prst="curvedConnector3">
            <a:avLst>
              <a:gd name="adj1" fmla="val 51794"/>
            </a:avLst>
          </a:prstGeom>
          <a:ln w="38100">
            <a:solidFill>
              <a:schemeClr val="dk1">
                <a:alpha val="16000"/>
              </a:schemeClr>
            </a:solidFill>
            <a:prstDash val="dash"/>
          </a:ln>
          <a:effectLst>
            <a:glow rad="1104900">
              <a:schemeClr val="bg1">
                <a:lumMod val="65000"/>
                <a:alpha val="50000"/>
              </a:schemeClr>
            </a:glow>
            <a:softEdge rad="0"/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59F6F40-8345-DB90-6F0C-2544315FB3B8}"/>
              </a:ext>
            </a:extLst>
          </p:cNvPr>
          <p:cNvSpPr/>
          <p:nvPr/>
        </p:nvSpPr>
        <p:spPr>
          <a:xfrm>
            <a:off x="6284473" y="4796135"/>
            <a:ext cx="495219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200" b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DECONSTRUCTION</a:t>
            </a:r>
            <a:endParaRPr lang="en-US" sz="4200" b="1" cap="none" spc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653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41F55-6614-C486-26CE-BA254AA3B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Foundations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FDB98-9E54-7CF0-0B5F-5BA1218BE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/>
              <a:t>Psalm 11:1-3</a:t>
            </a:r>
          </a:p>
          <a:p>
            <a:r>
              <a:rPr lang="en-US" sz="3600"/>
              <a:t>Luke 6:46-49 (Matthew 7:24-27)</a:t>
            </a:r>
          </a:p>
          <a:p>
            <a:pPr lvl="1"/>
            <a:r>
              <a:rPr lang="en-US" sz="3200"/>
              <a:t>Luke 6:37-42 (Matthew 7:1-6)</a:t>
            </a:r>
          </a:p>
          <a:p>
            <a:r>
              <a:rPr lang="en-US" sz="3600"/>
              <a:t>Luke 14:25-33</a:t>
            </a:r>
          </a:p>
          <a:p>
            <a:r>
              <a:rPr lang="en-US" sz="3600"/>
              <a:t>Ephesians 2:20</a:t>
            </a:r>
          </a:p>
          <a:p>
            <a:pPr lvl="1"/>
            <a:r>
              <a:rPr lang="en-US" sz="3200"/>
              <a:t>2 Timothy 3:16-17</a:t>
            </a:r>
          </a:p>
        </p:txBody>
      </p:sp>
    </p:spTree>
    <p:extLst>
      <p:ext uri="{BB962C8B-B14F-4D97-AF65-F5344CB8AC3E}">
        <p14:creationId xmlns:p14="http://schemas.microsoft.com/office/powerpoint/2010/main" val="359623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34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12EE9C-B8D2-F660-92F6-ED4BDEDFD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0B694-2258-9D08-5B2B-B3DCBAEB3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Watch Out!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06E2A-5778-39CC-57F9-146D5B902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/>
              <a:t>The Christian Legalist</a:t>
            </a:r>
          </a:p>
          <a:p>
            <a:pPr lvl="1"/>
            <a:r>
              <a:rPr lang="en-US" sz="3200"/>
              <a:t>“You must do …”</a:t>
            </a:r>
          </a:p>
          <a:p>
            <a:pPr lvl="1"/>
            <a:r>
              <a:rPr lang="en-US" sz="3200"/>
              <a:t>“You must not do …”</a:t>
            </a:r>
          </a:p>
          <a:p>
            <a:r>
              <a:rPr lang="en-US" sz="3600"/>
              <a:t>The Antinomian (Against Law)</a:t>
            </a:r>
          </a:p>
          <a:p>
            <a:pPr lvl="1"/>
            <a:r>
              <a:rPr lang="en-US" sz="3200"/>
              <a:t>“Anything goes” Romans 6:1</a:t>
            </a:r>
          </a:p>
          <a:p>
            <a:pPr lvl="1"/>
            <a:r>
              <a:rPr lang="en-US" sz="3200"/>
              <a:t>“Don’t judge!” – Matthew 7:1</a:t>
            </a:r>
          </a:p>
          <a:p>
            <a:r>
              <a:rPr lang="en-US" sz="3600"/>
              <a:t>Colossians 2:16-23 (Romans 14:1-9)</a:t>
            </a:r>
          </a:p>
          <a:p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92775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34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CDF7D9-32C8-16CA-7428-EC5394992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377E-8ACF-15CF-9303-F56984978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Saved by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6C9F3-C0DD-DE49-DB55-6BDF05674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/>
              <a:t>Justification comes from faith </a:t>
            </a:r>
            <a:br>
              <a:rPr lang="en-US" sz="3600"/>
            </a:br>
            <a:r>
              <a:rPr lang="en-US" sz="3600"/>
              <a:t>(Galatians 2:16; Romans 5:1; Ephesians 2:8-9)</a:t>
            </a:r>
            <a:endParaRPr lang="en-US" sz="3200"/>
          </a:p>
          <a:p>
            <a:r>
              <a:rPr lang="en-US" sz="3600"/>
              <a:t>We still obey Christ </a:t>
            </a:r>
            <a:br>
              <a:rPr lang="en-US" sz="3600"/>
            </a:br>
            <a:r>
              <a:rPr lang="en-US" sz="3600"/>
              <a:t>(John 14:15; Matthew 22:36-40; John 13:34-35)</a:t>
            </a:r>
          </a:p>
          <a:p>
            <a:r>
              <a:rPr lang="en-US" sz="3600"/>
              <a:t>Christ is the only way</a:t>
            </a:r>
            <a:br>
              <a:rPr lang="en-US" sz="3600"/>
            </a:br>
            <a:r>
              <a:rPr lang="en-US" sz="3600"/>
              <a:t>(John 14:6; 3:15-21; Acts 2:38; 3:19; 16:31; </a:t>
            </a:r>
            <a:br>
              <a:rPr lang="en-US" sz="3600"/>
            </a:br>
            <a:r>
              <a:rPr lang="en-US" sz="3600"/>
              <a:t>1 Corinthians 15)</a:t>
            </a:r>
            <a:endParaRPr lang="en-US" sz="3200"/>
          </a:p>
          <a:p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54104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Built Up or Tearing Down Galatians 2:11-21</vt:lpstr>
      <vt:lpstr>Famous Christians</vt:lpstr>
      <vt:lpstr>Foundations</vt:lpstr>
      <vt:lpstr>Watch Out!</vt:lpstr>
      <vt:lpstr>Saved by Faith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Klem</dc:creator>
  <cp:lastModifiedBy>Daniel Klem</cp:lastModifiedBy>
  <cp:revision>1</cp:revision>
  <dcterms:created xsi:type="dcterms:W3CDTF">2026-03-14T19:01:16Z</dcterms:created>
  <dcterms:modified xsi:type="dcterms:W3CDTF">2026-03-15T16:23:41Z</dcterms:modified>
</cp:coreProperties>
</file>