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46B5FD-8028-44C4-B964-E15B2DA4459E}" v="2912" dt="2025-11-30T04:46:30.9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3" d="100"/>
          <a:sy n="53" d="100"/>
        </p:scale>
        <p:origin x="77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Klem" userId="b1834f83656b87eb" providerId="LiveId" clId="{A0861101-8258-4884-A70A-A68217040C8D}"/>
    <pc:docChg chg="undo custSel addSld modSld sldOrd">
      <pc:chgData name="Daniel Klem" userId="b1834f83656b87eb" providerId="LiveId" clId="{A0861101-8258-4884-A70A-A68217040C8D}" dt="2025-11-30T04:46:30.934" v="3802"/>
      <pc:docMkLst>
        <pc:docMk/>
      </pc:docMkLst>
      <pc:sldChg chg="modSp mod modTransition setBg modAnim">
        <pc:chgData name="Daniel Klem" userId="b1834f83656b87eb" providerId="LiveId" clId="{A0861101-8258-4884-A70A-A68217040C8D}" dt="2025-11-30T03:14:30.636" v="441" actId="313"/>
        <pc:sldMkLst>
          <pc:docMk/>
          <pc:sldMk cId="2222508448" sldId="257"/>
        </pc:sldMkLst>
        <pc:spChg chg="mod">
          <ac:chgData name="Daniel Klem" userId="b1834f83656b87eb" providerId="LiveId" clId="{A0861101-8258-4884-A70A-A68217040C8D}" dt="2025-11-30T03:06:00.426" v="18" actId="122"/>
          <ac:spMkLst>
            <pc:docMk/>
            <pc:sldMk cId="2222508448" sldId="257"/>
            <ac:spMk id="2" creationId="{AE69420D-380E-9C1E-0CFC-0B5E3D0CB8E4}"/>
          </ac:spMkLst>
        </pc:spChg>
        <pc:spChg chg="mod">
          <ac:chgData name="Daniel Klem" userId="b1834f83656b87eb" providerId="LiveId" clId="{A0861101-8258-4884-A70A-A68217040C8D}" dt="2025-11-30T03:14:30.636" v="441" actId="313"/>
          <ac:spMkLst>
            <pc:docMk/>
            <pc:sldMk cId="2222508448" sldId="257"/>
            <ac:spMk id="3" creationId="{F6C5B4D1-5F70-1EDB-8F15-4765CAD24C8C}"/>
          </ac:spMkLst>
        </pc:spChg>
      </pc:sldChg>
      <pc:sldChg chg="modSp new mod modTransition setBg addAnim delAnim modAnim">
        <pc:chgData name="Daniel Klem" userId="b1834f83656b87eb" providerId="LiveId" clId="{A0861101-8258-4884-A70A-A68217040C8D}" dt="2025-11-30T03:20:31.701" v="656"/>
        <pc:sldMkLst>
          <pc:docMk/>
          <pc:sldMk cId="519714112" sldId="258"/>
        </pc:sldMkLst>
        <pc:spChg chg="mod">
          <ac:chgData name="Daniel Klem" userId="b1834f83656b87eb" providerId="LiveId" clId="{A0861101-8258-4884-A70A-A68217040C8D}" dt="2025-11-30T03:17:52.240" v="646" actId="14100"/>
          <ac:spMkLst>
            <pc:docMk/>
            <pc:sldMk cId="519714112" sldId="258"/>
            <ac:spMk id="2" creationId="{55F80AF0-7785-89C2-0BE2-51ABC6011DE6}"/>
          </ac:spMkLst>
        </pc:spChg>
        <pc:spChg chg="mod">
          <ac:chgData name="Daniel Klem" userId="b1834f83656b87eb" providerId="LiveId" clId="{A0861101-8258-4884-A70A-A68217040C8D}" dt="2025-11-30T03:17:27.583" v="645" actId="14100"/>
          <ac:spMkLst>
            <pc:docMk/>
            <pc:sldMk cId="519714112" sldId="258"/>
            <ac:spMk id="3" creationId="{4C408109-D8C9-6740-2B60-36F6837DCDF1}"/>
          </ac:spMkLst>
        </pc:spChg>
      </pc:sldChg>
      <pc:sldChg chg="modSp add mod modAnim">
        <pc:chgData name="Daniel Klem" userId="b1834f83656b87eb" providerId="LiveId" clId="{A0861101-8258-4884-A70A-A68217040C8D}" dt="2025-11-30T03:35:52.682" v="1319" actId="20577"/>
        <pc:sldMkLst>
          <pc:docMk/>
          <pc:sldMk cId="2773088029" sldId="259"/>
        </pc:sldMkLst>
        <pc:spChg chg="mod">
          <ac:chgData name="Daniel Klem" userId="b1834f83656b87eb" providerId="LiveId" clId="{A0861101-8258-4884-A70A-A68217040C8D}" dt="2025-11-30T03:21:14.138" v="665" actId="20577"/>
          <ac:spMkLst>
            <pc:docMk/>
            <pc:sldMk cId="2773088029" sldId="259"/>
            <ac:spMk id="2" creationId="{1945F330-BEAC-EC98-594E-A0702388C7D6}"/>
          </ac:spMkLst>
        </pc:spChg>
        <pc:spChg chg="mod">
          <ac:chgData name="Daniel Klem" userId="b1834f83656b87eb" providerId="LiveId" clId="{A0861101-8258-4884-A70A-A68217040C8D}" dt="2025-11-30T03:35:52.682" v="1319" actId="20577"/>
          <ac:spMkLst>
            <pc:docMk/>
            <pc:sldMk cId="2773088029" sldId="259"/>
            <ac:spMk id="3" creationId="{2F030867-057E-8CDA-36C1-796BBF381B14}"/>
          </ac:spMkLst>
        </pc:spChg>
      </pc:sldChg>
      <pc:sldChg chg="modSp add mod modAnim">
        <pc:chgData name="Daniel Klem" userId="b1834f83656b87eb" providerId="LiveId" clId="{A0861101-8258-4884-A70A-A68217040C8D}" dt="2025-11-30T03:42:03.209" v="1378" actId="20577"/>
        <pc:sldMkLst>
          <pc:docMk/>
          <pc:sldMk cId="1210762024" sldId="260"/>
        </pc:sldMkLst>
        <pc:spChg chg="mod">
          <ac:chgData name="Daniel Klem" userId="b1834f83656b87eb" providerId="LiveId" clId="{A0861101-8258-4884-A70A-A68217040C8D}" dt="2025-11-30T03:41:35.369" v="1338"/>
          <ac:spMkLst>
            <pc:docMk/>
            <pc:sldMk cId="1210762024" sldId="260"/>
            <ac:spMk id="2" creationId="{CAD41DC5-F815-FAC0-82CC-4ABC3537D16B}"/>
          </ac:spMkLst>
        </pc:spChg>
        <pc:spChg chg="mod">
          <ac:chgData name="Daniel Klem" userId="b1834f83656b87eb" providerId="LiveId" clId="{A0861101-8258-4884-A70A-A68217040C8D}" dt="2025-11-30T03:42:03.209" v="1378" actId="20577"/>
          <ac:spMkLst>
            <pc:docMk/>
            <pc:sldMk cId="1210762024" sldId="260"/>
            <ac:spMk id="3" creationId="{BBF80EE2-824A-57F0-7DAE-5351A52C4836}"/>
          </ac:spMkLst>
        </pc:spChg>
      </pc:sldChg>
      <pc:sldChg chg="modSp add mod modAnim">
        <pc:chgData name="Daniel Klem" userId="b1834f83656b87eb" providerId="LiveId" clId="{A0861101-8258-4884-A70A-A68217040C8D}" dt="2025-11-30T03:46:39.581" v="1705" actId="20577"/>
        <pc:sldMkLst>
          <pc:docMk/>
          <pc:sldMk cId="325630679" sldId="261"/>
        </pc:sldMkLst>
        <pc:spChg chg="mod">
          <ac:chgData name="Daniel Klem" userId="b1834f83656b87eb" providerId="LiveId" clId="{A0861101-8258-4884-A70A-A68217040C8D}" dt="2025-11-30T03:42:42.778" v="1414" actId="20577"/>
          <ac:spMkLst>
            <pc:docMk/>
            <pc:sldMk cId="325630679" sldId="261"/>
            <ac:spMk id="2" creationId="{341A5F11-613F-8C0F-5DFD-3B686483D7C0}"/>
          </ac:spMkLst>
        </pc:spChg>
        <pc:spChg chg="mod">
          <ac:chgData name="Daniel Klem" userId="b1834f83656b87eb" providerId="LiveId" clId="{A0861101-8258-4884-A70A-A68217040C8D}" dt="2025-11-30T03:46:39.581" v="1705" actId="20577"/>
          <ac:spMkLst>
            <pc:docMk/>
            <pc:sldMk cId="325630679" sldId="261"/>
            <ac:spMk id="3" creationId="{EDF63A15-0D85-FEB4-5D22-7692BF37F4A7}"/>
          </ac:spMkLst>
        </pc:spChg>
      </pc:sldChg>
      <pc:sldChg chg="modSp add mod ord modAnim">
        <pc:chgData name="Daniel Klem" userId="b1834f83656b87eb" providerId="LiveId" clId="{A0861101-8258-4884-A70A-A68217040C8D}" dt="2025-11-30T03:49:42.715" v="1820" actId="20577"/>
        <pc:sldMkLst>
          <pc:docMk/>
          <pc:sldMk cId="536741973" sldId="262"/>
        </pc:sldMkLst>
        <pc:spChg chg="mod">
          <ac:chgData name="Daniel Klem" userId="b1834f83656b87eb" providerId="LiveId" clId="{A0861101-8258-4884-A70A-A68217040C8D}" dt="2025-11-30T03:47:29.208" v="1725" actId="20577"/>
          <ac:spMkLst>
            <pc:docMk/>
            <pc:sldMk cId="536741973" sldId="262"/>
            <ac:spMk id="2" creationId="{A17D892C-8C6B-F5C3-AD2B-31ACC23FCCCC}"/>
          </ac:spMkLst>
        </pc:spChg>
        <pc:spChg chg="mod">
          <ac:chgData name="Daniel Klem" userId="b1834f83656b87eb" providerId="LiveId" clId="{A0861101-8258-4884-A70A-A68217040C8D}" dt="2025-11-30T03:49:42.715" v="1820" actId="20577"/>
          <ac:spMkLst>
            <pc:docMk/>
            <pc:sldMk cId="536741973" sldId="262"/>
            <ac:spMk id="3" creationId="{EA9D00F9-8AB0-F005-A7B7-25D2F50A499D}"/>
          </ac:spMkLst>
        </pc:spChg>
      </pc:sldChg>
      <pc:sldChg chg="modSp add mod ord setBg modAnim">
        <pc:chgData name="Daniel Klem" userId="b1834f83656b87eb" providerId="LiveId" clId="{A0861101-8258-4884-A70A-A68217040C8D}" dt="2025-11-30T03:54:36.491" v="2157"/>
        <pc:sldMkLst>
          <pc:docMk/>
          <pc:sldMk cId="2125539514" sldId="263"/>
        </pc:sldMkLst>
        <pc:spChg chg="mod">
          <ac:chgData name="Daniel Klem" userId="b1834f83656b87eb" providerId="LiveId" clId="{A0861101-8258-4884-A70A-A68217040C8D}" dt="2025-11-30T03:50:24.840" v="1859" actId="20577"/>
          <ac:spMkLst>
            <pc:docMk/>
            <pc:sldMk cId="2125539514" sldId="263"/>
            <ac:spMk id="2" creationId="{59C48AD9-B635-229B-8DF1-96CF76E5E509}"/>
          </ac:spMkLst>
        </pc:spChg>
        <pc:spChg chg="mod">
          <ac:chgData name="Daniel Klem" userId="b1834f83656b87eb" providerId="LiveId" clId="{A0861101-8258-4884-A70A-A68217040C8D}" dt="2025-11-30T03:54:08.890" v="2155" actId="20577"/>
          <ac:spMkLst>
            <pc:docMk/>
            <pc:sldMk cId="2125539514" sldId="263"/>
            <ac:spMk id="3" creationId="{284ABF85-CB77-9FFD-6161-345134C4C170}"/>
          </ac:spMkLst>
        </pc:spChg>
      </pc:sldChg>
      <pc:sldChg chg="modSp add mod setBg modAnim">
        <pc:chgData name="Daniel Klem" userId="b1834f83656b87eb" providerId="LiveId" clId="{A0861101-8258-4884-A70A-A68217040C8D}" dt="2025-11-30T04:02:32.880" v="2397" actId="207"/>
        <pc:sldMkLst>
          <pc:docMk/>
          <pc:sldMk cId="616410836" sldId="264"/>
        </pc:sldMkLst>
        <pc:spChg chg="mod">
          <ac:chgData name="Daniel Klem" userId="b1834f83656b87eb" providerId="LiveId" clId="{A0861101-8258-4884-A70A-A68217040C8D}" dt="2025-11-30T03:55:17.721" v="2182" actId="20577"/>
          <ac:spMkLst>
            <pc:docMk/>
            <pc:sldMk cId="616410836" sldId="264"/>
            <ac:spMk id="2" creationId="{CE02373B-F521-D3FB-26FC-D36604435631}"/>
          </ac:spMkLst>
        </pc:spChg>
        <pc:spChg chg="mod">
          <ac:chgData name="Daniel Klem" userId="b1834f83656b87eb" providerId="LiveId" clId="{A0861101-8258-4884-A70A-A68217040C8D}" dt="2025-11-30T04:02:32.880" v="2397" actId="207"/>
          <ac:spMkLst>
            <pc:docMk/>
            <pc:sldMk cId="616410836" sldId="264"/>
            <ac:spMk id="3" creationId="{3B7E7DA1-4FCE-012A-FBD7-6388AB278718}"/>
          </ac:spMkLst>
        </pc:spChg>
      </pc:sldChg>
      <pc:sldChg chg="modSp add mod modAnim">
        <pc:chgData name="Daniel Klem" userId="b1834f83656b87eb" providerId="LiveId" clId="{A0861101-8258-4884-A70A-A68217040C8D}" dt="2025-11-30T04:11:04.926" v="2626"/>
        <pc:sldMkLst>
          <pc:docMk/>
          <pc:sldMk cId="3819112945" sldId="265"/>
        </pc:sldMkLst>
        <pc:spChg chg="mod">
          <ac:chgData name="Daniel Klem" userId="b1834f83656b87eb" providerId="LiveId" clId="{A0861101-8258-4884-A70A-A68217040C8D}" dt="2025-11-30T04:04:03.645" v="2415" actId="20577"/>
          <ac:spMkLst>
            <pc:docMk/>
            <pc:sldMk cId="3819112945" sldId="265"/>
            <ac:spMk id="2" creationId="{1F8D9D5D-05B9-9780-5802-950F3A962B37}"/>
          </ac:spMkLst>
        </pc:spChg>
        <pc:spChg chg="mod">
          <ac:chgData name="Daniel Klem" userId="b1834f83656b87eb" providerId="LiveId" clId="{A0861101-8258-4884-A70A-A68217040C8D}" dt="2025-11-30T04:09:58.654" v="2623" actId="20577"/>
          <ac:spMkLst>
            <pc:docMk/>
            <pc:sldMk cId="3819112945" sldId="265"/>
            <ac:spMk id="3" creationId="{D4EE5DA7-88B7-9AD7-676D-BD7E2246CDC6}"/>
          </ac:spMkLst>
        </pc:spChg>
      </pc:sldChg>
      <pc:sldChg chg="modSp add mod setBg modAnim">
        <pc:chgData name="Daniel Klem" userId="b1834f83656b87eb" providerId="LiveId" clId="{A0861101-8258-4884-A70A-A68217040C8D}" dt="2025-11-30T04:40:33.220" v="3750" actId="20577"/>
        <pc:sldMkLst>
          <pc:docMk/>
          <pc:sldMk cId="1783791714" sldId="266"/>
        </pc:sldMkLst>
        <pc:spChg chg="mod">
          <ac:chgData name="Daniel Klem" userId="b1834f83656b87eb" providerId="LiveId" clId="{A0861101-8258-4884-A70A-A68217040C8D}" dt="2025-11-30T04:12:40.980" v="2734" actId="113"/>
          <ac:spMkLst>
            <pc:docMk/>
            <pc:sldMk cId="1783791714" sldId="266"/>
            <ac:spMk id="2" creationId="{06178CD4-BB6D-9E2C-865A-173C414AB1CD}"/>
          </ac:spMkLst>
        </pc:spChg>
        <pc:spChg chg="mod">
          <ac:chgData name="Daniel Klem" userId="b1834f83656b87eb" providerId="LiveId" clId="{A0861101-8258-4884-A70A-A68217040C8D}" dt="2025-11-30T04:40:33.220" v="3750" actId="20577"/>
          <ac:spMkLst>
            <pc:docMk/>
            <pc:sldMk cId="1783791714" sldId="266"/>
            <ac:spMk id="3" creationId="{6A176749-0849-BDAA-E29F-93E6009978EA}"/>
          </ac:spMkLst>
        </pc:spChg>
      </pc:sldChg>
      <pc:sldChg chg="modSp add mod setBg modAnim">
        <pc:chgData name="Daniel Klem" userId="b1834f83656b87eb" providerId="LiveId" clId="{A0861101-8258-4884-A70A-A68217040C8D}" dt="2025-11-30T04:21:27.781" v="3360" actId="20577"/>
        <pc:sldMkLst>
          <pc:docMk/>
          <pc:sldMk cId="2797376721" sldId="267"/>
        </pc:sldMkLst>
        <pc:spChg chg="mod">
          <ac:chgData name="Daniel Klem" userId="b1834f83656b87eb" providerId="LiveId" clId="{A0861101-8258-4884-A70A-A68217040C8D}" dt="2025-11-30T04:18:06.887" v="3128" actId="5793"/>
          <ac:spMkLst>
            <pc:docMk/>
            <pc:sldMk cId="2797376721" sldId="267"/>
            <ac:spMk id="2" creationId="{0EA3257C-B8FB-1ED6-2075-A666EFAFDB1C}"/>
          </ac:spMkLst>
        </pc:spChg>
        <pc:spChg chg="mod">
          <ac:chgData name="Daniel Klem" userId="b1834f83656b87eb" providerId="LiveId" clId="{A0861101-8258-4884-A70A-A68217040C8D}" dt="2025-11-30T04:21:27.781" v="3360" actId="20577"/>
          <ac:spMkLst>
            <pc:docMk/>
            <pc:sldMk cId="2797376721" sldId="267"/>
            <ac:spMk id="3" creationId="{F9ACB831-DE3A-C08C-2DBB-C0B998AF3936}"/>
          </ac:spMkLst>
        </pc:spChg>
      </pc:sldChg>
      <pc:sldChg chg="modSp add mod setBg modAnim">
        <pc:chgData name="Daniel Klem" userId="b1834f83656b87eb" providerId="LiveId" clId="{A0861101-8258-4884-A70A-A68217040C8D}" dt="2025-11-30T04:34:29.244" v="3697" actId="20577"/>
        <pc:sldMkLst>
          <pc:docMk/>
          <pc:sldMk cId="1845574159" sldId="268"/>
        </pc:sldMkLst>
        <pc:spChg chg="mod">
          <ac:chgData name="Daniel Klem" userId="b1834f83656b87eb" providerId="LiveId" clId="{A0861101-8258-4884-A70A-A68217040C8D}" dt="2025-11-30T04:22:09.220" v="3383" actId="20577"/>
          <ac:spMkLst>
            <pc:docMk/>
            <pc:sldMk cId="1845574159" sldId="268"/>
            <ac:spMk id="2" creationId="{45A04620-E743-8CA7-C1D7-CF7CA88CD266}"/>
          </ac:spMkLst>
        </pc:spChg>
        <pc:spChg chg="mod">
          <ac:chgData name="Daniel Klem" userId="b1834f83656b87eb" providerId="LiveId" clId="{A0861101-8258-4884-A70A-A68217040C8D}" dt="2025-11-30T04:34:29.244" v="3697" actId="20577"/>
          <ac:spMkLst>
            <pc:docMk/>
            <pc:sldMk cId="1845574159" sldId="268"/>
            <ac:spMk id="3" creationId="{8632AA4F-DDAC-49B9-02FC-C03557C8182B}"/>
          </ac:spMkLst>
        </pc:spChg>
      </pc:sldChg>
      <pc:sldChg chg="modSp new mod">
        <pc:chgData name="Daniel Klem" userId="b1834f83656b87eb" providerId="LiveId" clId="{A0861101-8258-4884-A70A-A68217040C8D}" dt="2025-11-30T04:46:30.934" v="3802"/>
        <pc:sldMkLst>
          <pc:docMk/>
          <pc:sldMk cId="3204797651" sldId="269"/>
        </pc:sldMkLst>
        <pc:spChg chg="mod">
          <ac:chgData name="Daniel Klem" userId="b1834f83656b87eb" providerId="LiveId" clId="{A0861101-8258-4884-A70A-A68217040C8D}" dt="2025-11-30T04:46:30.934" v="3802"/>
          <ac:spMkLst>
            <pc:docMk/>
            <pc:sldMk cId="3204797651" sldId="269"/>
            <ac:spMk id="2" creationId="{CC24D39C-523A-A98D-5EF4-39FC65969E6C}"/>
          </ac:spMkLst>
        </pc:spChg>
        <pc:spChg chg="mod">
          <ac:chgData name="Daniel Klem" userId="b1834f83656b87eb" providerId="LiveId" clId="{A0861101-8258-4884-A70A-A68217040C8D}" dt="2025-11-30T04:43:34.314" v="3790" actId="14100"/>
          <ac:spMkLst>
            <pc:docMk/>
            <pc:sldMk cId="3204797651" sldId="269"/>
            <ac:spMk id="3" creationId="{61520FC1-7C4A-737B-D64C-05225F1468E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1A232-0D8F-79EF-8E33-70D6776F5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55A8AC-242C-891C-C4AB-133D53D608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99253-AB75-18CC-8DC5-2B0F6626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BED9-D760-4F68-918D-5F275662DDF2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28592-393D-0240-C263-7F77B37B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06299-AB8A-BED6-291D-0C89A567D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F672-D74B-4392-B882-266AA54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830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01285-D4EA-81F5-028D-90A4736CF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7FDA6-3B4D-8AE5-A6C8-2F3FB9DEE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2914D-A3BD-EE1F-A3AA-3A3238EEF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BED9-D760-4F68-918D-5F275662DDF2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E99F1-D539-7644-AEF5-4D6EAE0B9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B0C03-4CD9-6DDF-EBD2-CD70643ED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F672-D74B-4392-B882-266AA54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384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994B8-235F-414C-AB2A-F79914AE1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441C0A-D57C-4606-5283-872D06556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1E481-9CD4-96EA-916C-657EE4B40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BED9-D760-4F68-918D-5F275662DDF2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E8C6D-6994-464F-0E12-6852309BF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8BD71-76C3-81B9-8F25-CEDC789A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F672-D74B-4392-B882-266AA54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96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927F0-170D-3B81-82AC-6B37AF259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4FA10-B8CE-1FEC-B4EF-60352F9D79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970833-A2E3-DC22-B9D1-78EA7D48DD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43C9E0-CDC3-9B86-E9FF-63734692F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BED9-D760-4F68-918D-5F275662DDF2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550C5-DA51-826F-ABD0-B12E11F67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38922B-690B-97B6-7464-6AA0527CF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F672-D74B-4392-B882-266AA54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4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9BCB5-41B3-F975-B05E-DE5830D2A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0384BD-C271-4331-DC23-565FBC737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3CD952-8DA8-E045-9D6F-954E039B26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8A5C59-3FA2-437F-FF1A-F3047F5699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E9DF2E-4744-7A22-C2DC-D405178008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FDDA5F-F82A-3B5E-1F6A-F001253C8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BED9-D760-4F68-918D-5F275662DDF2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C039E4-21C0-C9EC-629E-54EEAB80F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81A209-A28A-DD1E-0982-7B8CE2AFC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F672-D74B-4392-B882-266AA54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83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09260-89D9-6ADA-B15F-DE292B893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FECCDD-FBFD-4F6E-65B2-5EB3389CD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BED9-D760-4F68-918D-5F275662DDF2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5AC7FD-866C-6613-3BA0-00971CF71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00A7-ED67-643D-D08D-7E9D3709D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F672-D74B-4392-B882-266AA54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43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3E4C30-019B-BFB2-9B2C-16CBF6325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BED9-D760-4F68-918D-5F275662DDF2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C89AEC-9FB6-6097-D857-22BC1E1EA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B11E06-6169-C008-0226-BFC32F46D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F672-D74B-4392-B882-266AA54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7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202E0-21E1-C682-8310-5C95C3D2D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8A9A1-7558-FF51-E112-912836779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13259-0F3D-A7D2-D61D-4BB8ED67C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3E9F16-1AC7-C946-21C7-D6FB5E938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BED9-D760-4F68-918D-5F275662DDF2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C644B0-A59B-4665-2C5D-B61E73F84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66FC01-C687-5367-6C5E-9EE78613D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F672-D74B-4392-B882-266AA54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87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51BD3-3645-3251-167B-0355408C9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97ED2B-9E94-243D-FEB0-A406609CD5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AA5BB-FCAA-323E-CAE4-0BA37FDEB6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7CB21A-F73A-78A5-29F9-335BB2598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BED9-D760-4F68-918D-5F275662DDF2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13EDDD-3E12-4976-E744-26411E1DB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9AE44F-F579-A993-75EC-A439940F2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F672-D74B-4392-B882-266AA54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136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A09B0-FFE0-1472-5357-1F110C0F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5BA08A-52F2-65C4-A12B-1C081572E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141F8-62F3-065B-EA74-49FE5CB74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BED9-D760-4F68-918D-5F275662DDF2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0E2C0-DD21-43C4-F360-A4F38E15E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84A9F-28BB-99FA-2DA0-0FBC2B7B2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F672-D74B-4392-B882-266AA54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08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753B19-342C-FFE6-33F7-286B0876D2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7C7D3B-B293-C560-5F07-84C6C7BF4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EC624-3B6B-C544-E00D-B2D4CE248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BED9-D760-4F68-918D-5F275662DDF2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670A5-28D4-2446-957B-3CC31685E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EA3DA2-20A0-BDBF-71D8-950F0F68D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F672-D74B-4392-B882-266AA54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80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00F03E-EDCE-706A-50BB-C8D12D236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6CD852-50F4-9FED-48A6-E44E32C8C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80432-DB84-94F6-FFE0-8A63847A91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36BED9-D760-4F68-918D-5F275662DDF2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EAFCE-95DE-7453-0B4A-924F58D866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2751E-31EE-13A3-4D4F-5842F34D5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F8F672-D74B-4392-B882-266AA54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6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ECEEE-290F-8B5D-8405-20E5469F6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43584"/>
            <a:ext cx="9144000" cy="157143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Advancing Hope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FF4D00-72AE-FBA7-9F73-D3936D544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3522091"/>
            <a:ext cx="9601200" cy="250412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 Advent teaching for the First Sunday of Advent</a:t>
            </a:r>
          </a:p>
          <a:p>
            <a:r>
              <a:rPr lang="en-US" dirty="0">
                <a:solidFill>
                  <a:schemeClr val="bg1"/>
                </a:solidFill>
              </a:rPr>
              <a:t>Comparing the Kingdom of Darkness and Kingdom of Light</a:t>
            </a:r>
          </a:p>
          <a:p>
            <a:r>
              <a:rPr lang="en-US" dirty="0">
                <a:solidFill>
                  <a:schemeClr val="bg1"/>
                </a:solidFill>
              </a:rPr>
              <a:t>Looking the Acts of God, the Acts of Men, and the Acts of the Apostles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Pastor Daniel Klem</a:t>
            </a:r>
          </a:p>
        </p:txBody>
      </p:sp>
    </p:spTree>
    <p:extLst>
      <p:ext uri="{BB962C8B-B14F-4D97-AF65-F5344CB8AC3E}">
        <p14:creationId xmlns:p14="http://schemas.microsoft.com/office/powerpoint/2010/main" val="214608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tx1"/>
            </a:gs>
            <a:gs pos="83000">
              <a:schemeClr val="tx1"/>
            </a:gs>
            <a:gs pos="100000">
              <a:schemeClr val="tx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9420D-380E-9C1E-0CFC-0B5E3D0CB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Genesis 1-3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5B4D1-5F70-1EDB-8F15-4765CAD24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0701"/>
            <a:ext cx="10515600" cy="4892173"/>
          </a:xfrm>
        </p:spPr>
        <p:txBody>
          <a:bodyPr>
            <a:normAutofit/>
          </a:bodyPr>
          <a:lstStyle/>
          <a:p>
            <a:r>
              <a:rPr lang="en-US" sz="4000" dirty="0"/>
              <a:t>1:1-3 – God made everything, and there was light.</a:t>
            </a:r>
          </a:p>
          <a:p>
            <a:r>
              <a:rPr lang="en-US" sz="4000" dirty="0"/>
              <a:t>1:26-28 – God made humanity in His image, giving dominion of His creation</a:t>
            </a:r>
          </a:p>
          <a:p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3:1-24 – Humanity gives dominion to the Serpent, pushing back God’s light and sending us into the wilderness.</a:t>
            </a:r>
          </a:p>
          <a:p>
            <a:pPr lvl="1"/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“I can make myself like God.”</a:t>
            </a:r>
          </a:p>
        </p:txBody>
      </p:sp>
    </p:spTree>
    <p:extLst>
      <p:ext uri="{BB962C8B-B14F-4D97-AF65-F5344CB8AC3E}">
        <p14:creationId xmlns:p14="http://schemas.microsoft.com/office/powerpoint/2010/main" val="2222508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80AF0-7785-89C2-0BE2-51ABC6011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Advancing Darkness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08109-D8C9-6740-2B60-36F6837DC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642" y="1395663"/>
            <a:ext cx="10924674" cy="5097212"/>
          </a:xfrm>
        </p:spPr>
        <p:txBody>
          <a:bodyPr>
            <a:normAutofit lnSpcReduction="10000"/>
          </a:bodyPr>
          <a:lstStyle/>
          <a:p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Genesis 4 – Sin increases with 2 lies:</a:t>
            </a:r>
          </a:p>
          <a:p>
            <a:pPr lvl="1"/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“I am the most important.”</a:t>
            </a:r>
          </a:p>
          <a:p>
            <a:pPr lvl="1"/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“I do what I want.”</a:t>
            </a:r>
          </a:p>
          <a:p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Gen. 4:26 – Religion is born (~250 years in)</a:t>
            </a:r>
          </a:p>
          <a:p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Gen. 6-11 – More sin</a:t>
            </a:r>
          </a:p>
          <a:p>
            <a:pPr lvl="1"/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Enough to Flood</a:t>
            </a:r>
          </a:p>
          <a:p>
            <a:pPr lvl="1"/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Commands ignored </a:t>
            </a:r>
            <a:r>
              <a:rPr lang="en-US" sz="4000" dirty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  <a:t> “We can make God come to us.” Confusion &amp; Darkness spread</a:t>
            </a:r>
            <a:endParaRPr lang="en-US" sz="4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714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EF6975-9AD8-4633-664C-68F0A1511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5F330-BEAC-EC98-594E-A0702388C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Advancing the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30867-057E-8CDA-36C1-796BBF381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642" y="1395663"/>
            <a:ext cx="10924674" cy="5097212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Genesis 12-22 – Abraham – The Covenant</a:t>
            </a:r>
            <a:br>
              <a:rPr lang="en-US" sz="44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4400" dirty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  <a:t> Land, People, Blessing to the World</a:t>
            </a:r>
            <a:endParaRPr lang="en-US" sz="4400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“Bless those who bless you ...”</a:t>
            </a:r>
          </a:p>
          <a:p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Gen. 26:1-5; 27:27-29; 28:10-22 – Renewed </a:t>
            </a:r>
            <a:br>
              <a:rPr lang="en-US" sz="44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4400" dirty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Isaac &amp; Jacob</a:t>
            </a:r>
          </a:p>
          <a:p>
            <a:pPr lvl="1"/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“Bless those who bless you …”</a:t>
            </a:r>
          </a:p>
          <a:p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Gen. 48-49 – Israel blesses his sons</a:t>
            </a:r>
          </a:p>
          <a:p>
            <a:pPr lvl="1"/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Looks like 3:15; 15:7-18; 22:11-18</a:t>
            </a:r>
          </a:p>
          <a:p>
            <a:pPr lvl="1"/>
            <a:r>
              <a:rPr lang="en-US" sz="4000" b="1" dirty="0">
                <a:solidFill>
                  <a:schemeClr val="bg1">
                    <a:lumMod val="65000"/>
                  </a:schemeClr>
                </a:solidFill>
              </a:rPr>
              <a:t>49:8-12 </a:t>
            </a: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– Through Judah </a:t>
            </a:r>
            <a:r>
              <a:rPr lang="en-US" sz="4000" dirty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  <a:t> King, Dominion, Blood</a:t>
            </a:r>
            <a:endParaRPr lang="en-US" sz="40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088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A3370D-1ECC-35CF-F1C3-3D10475F4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41DC5-F815-FAC0-82CC-4ABC3537D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 Exodus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  <a:t>Israel redeemed from slavery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80EE2-824A-57F0-7DAE-5351A52C4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642" y="1395663"/>
            <a:ext cx="10924674" cy="5097212"/>
          </a:xfrm>
        </p:spPr>
        <p:txBody>
          <a:bodyPr>
            <a:normAutofit lnSpcReduction="10000"/>
          </a:bodyPr>
          <a:lstStyle/>
          <a:p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The Law shows God’s expectations</a:t>
            </a:r>
            <a:endParaRPr lang="en-US" sz="4400" dirty="0">
              <a:solidFill>
                <a:schemeClr val="bg1">
                  <a:lumMod val="65000"/>
                </a:schemeClr>
              </a:solidFill>
              <a:sym typeface="Wingdings" panose="05000000000000000000" pitchFamily="2" charset="2"/>
            </a:endParaRPr>
          </a:p>
          <a:p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Exodus 19:5-6 – God’s treasured possession </a:t>
            </a:r>
            <a:br>
              <a:rPr lang="en-US" sz="44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4400" dirty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“a kingdom of priests”</a:t>
            </a:r>
          </a:p>
          <a:p>
            <a:r>
              <a:rPr lang="en-US" sz="4400" b="1" dirty="0">
                <a:solidFill>
                  <a:schemeClr val="bg1">
                    <a:lumMod val="65000"/>
                  </a:schemeClr>
                </a:solidFill>
              </a:rPr>
              <a:t>They utterly fail.</a:t>
            </a:r>
          </a:p>
          <a:p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Numbers 23-24 – Israel blessed (Balaam)</a:t>
            </a:r>
          </a:p>
          <a:p>
            <a:pPr lvl="1"/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24:9 – “Blessed are those who bless you …”</a:t>
            </a:r>
          </a:p>
          <a:p>
            <a:pPr lvl="1"/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Land, One with Dominion</a:t>
            </a:r>
          </a:p>
        </p:txBody>
      </p:sp>
    </p:spTree>
    <p:extLst>
      <p:ext uri="{BB962C8B-B14F-4D97-AF65-F5344CB8AC3E}">
        <p14:creationId xmlns:p14="http://schemas.microsoft.com/office/powerpoint/2010/main" val="1210762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BD3E3E-C46A-953F-6ADB-9684B3E95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A5F11-613F-8C0F-5DFD-3B686483D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 Disobedient and the Rejected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63A15-0D85-FEB4-5D22-7692BF37F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642" y="1395663"/>
            <a:ext cx="10924674" cy="5097212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Israel fails at every step (except for a few)</a:t>
            </a:r>
            <a:endParaRPr lang="en-US" sz="4400" dirty="0">
              <a:solidFill>
                <a:schemeClr val="bg1">
                  <a:lumMod val="65000"/>
                </a:schemeClr>
              </a:solidFill>
              <a:sym typeface="Wingdings" panose="05000000000000000000" pitchFamily="2" charset="2"/>
            </a:endParaRPr>
          </a:p>
          <a:p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Non-Israelites:</a:t>
            </a:r>
            <a:br>
              <a:rPr lang="en-US" sz="44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4400" dirty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Rahab the Jericho prostitute and Ruth the Moabite</a:t>
            </a:r>
            <a:br>
              <a:rPr lang="en-US" sz="44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4400" dirty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  <a:t> Uriah the Hittite</a:t>
            </a:r>
            <a:br>
              <a:rPr lang="en-US" sz="4400" dirty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</a:br>
            <a:r>
              <a:rPr lang="en-US" sz="4400" dirty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  <a:t> Nineveh, despite Jonah</a:t>
            </a:r>
            <a:br>
              <a:rPr lang="en-US" sz="4400" dirty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</a:br>
            <a:r>
              <a:rPr lang="en-US" sz="4400" dirty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  <a:t> Foreign kings</a:t>
            </a:r>
            <a:br>
              <a:rPr lang="en-US" sz="4400" dirty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</a:br>
            <a:r>
              <a:rPr lang="en-US" sz="4400" dirty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  <a:t> 3 astrologers visiting a baby</a:t>
            </a:r>
            <a:endParaRPr lang="en-US" sz="4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30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68B58F-7416-ECBA-FE66-412F9A330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D892C-8C6B-F5C3-AD2B-31ACC23FC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sym typeface="Wingdings" panose="05000000000000000000" pitchFamily="2" charset="2"/>
              </a:rPr>
              <a:t>Israel was still called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D00F9-8AB0-F005-A7B7-25D2F50A4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642" y="1395663"/>
            <a:ext cx="10924674" cy="5097212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Called to be Light – </a:t>
            </a:r>
          </a:p>
          <a:p>
            <a:pPr lvl="1"/>
            <a:r>
              <a:rPr lang="en-US" sz="4000" b="1" dirty="0">
                <a:solidFill>
                  <a:schemeClr val="bg1">
                    <a:lumMod val="65000"/>
                  </a:schemeClr>
                </a:solidFill>
              </a:rPr>
              <a:t>Isaiah 42:5-9; 49:6-8</a:t>
            </a:r>
            <a:endParaRPr lang="en-US" sz="4000" dirty="0">
              <a:solidFill>
                <a:schemeClr val="bg1">
                  <a:lumMod val="65000"/>
                </a:schemeClr>
              </a:solidFill>
              <a:sym typeface="Wingdings" panose="05000000000000000000" pitchFamily="2" charset="2"/>
            </a:endParaRPr>
          </a:p>
          <a:p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But … </a:t>
            </a:r>
          </a:p>
          <a:p>
            <a:pPr lvl="1"/>
            <a:r>
              <a:rPr lang="en-US" sz="4000" b="1" dirty="0">
                <a:solidFill>
                  <a:schemeClr val="bg1">
                    <a:lumMod val="65000"/>
                  </a:schemeClr>
                </a:solidFill>
              </a:rPr>
              <a:t>Ezekiel 5:5-6</a:t>
            </a:r>
          </a:p>
        </p:txBody>
      </p:sp>
    </p:spTree>
    <p:extLst>
      <p:ext uri="{BB962C8B-B14F-4D97-AF65-F5344CB8AC3E}">
        <p14:creationId xmlns:p14="http://schemas.microsoft.com/office/powerpoint/2010/main" val="536741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9000">
              <a:schemeClr val="tx1"/>
            </a:gs>
            <a:gs pos="63000">
              <a:schemeClr val="tx1"/>
            </a:gs>
            <a:gs pos="71000">
              <a:schemeClr val="tx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507C42-3D65-5D18-E7E8-98303961F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48AD9-B635-229B-8DF1-96CF76E5E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 No-Longer Hidden 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ABF85-CB77-9FFD-6161-345134C4C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642" y="2523743"/>
            <a:ext cx="10924674" cy="3969131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John 1:1-18</a:t>
            </a:r>
            <a:br>
              <a:rPr lang="en-US" sz="4400" dirty="0">
                <a:solidFill>
                  <a:schemeClr val="bg1"/>
                </a:solidFill>
              </a:rPr>
            </a:br>
            <a:endParaRPr lang="en-US" sz="4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Hidden in plain sight: </a:t>
            </a:r>
            <a:br>
              <a:rPr lang="en-US" sz="44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4400" b="1" dirty="0">
                <a:solidFill>
                  <a:schemeClr val="bg1">
                    <a:lumMod val="95000"/>
                  </a:schemeClr>
                </a:solidFill>
              </a:rPr>
              <a:t>1 Corinthians 2:7-16</a:t>
            </a:r>
          </a:p>
        </p:txBody>
      </p:sp>
    </p:spTree>
    <p:extLst>
      <p:ext uri="{BB962C8B-B14F-4D97-AF65-F5344CB8AC3E}">
        <p14:creationId xmlns:p14="http://schemas.microsoft.com/office/powerpoint/2010/main" val="2125539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89000">
              <a:schemeClr val="accent1">
                <a:lumMod val="5000"/>
                <a:lumOff val="95000"/>
              </a:schemeClr>
            </a:gs>
            <a:gs pos="9000">
              <a:schemeClr val="tx1"/>
            </a:gs>
            <a:gs pos="33000">
              <a:schemeClr val="tx1"/>
            </a:gs>
            <a:gs pos="44000">
              <a:schemeClr val="tx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5B4361-1E96-EF54-97C1-2E6844AAC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2373B-F521-D3FB-26FC-D36604435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What was Acts about?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E7DA1-4FCE-012A-FBD7-6388AB278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642" y="1773937"/>
            <a:ext cx="10924674" cy="4718938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Acts 1:8-11 – The Light given</a:t>
            </a:r>
            <a:br>
              <a:rPr lang="en-US" sz="4400" dirty="0">
                <a:solidFill>
                  <a:schemeClr val="bg1"/>
                </a:solidFill>
              </a:rPr>
            </a:br>
            <a:endParaRPr lang="en-US" sz="4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Who listens and sees? </a:t>
            </a:r>
            <a:br>
              <a:rPr lang="en-US" sz="44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4400" b="1" dirty="0">
                <a:solidFill>
                  <a:schemeClr val="bg1">
                    <a:lumMod val="95000"/>
                  </a:schemeClr>
                </a:solidFill>
              </a:rPr>
              <a:t>Acts 28:24-28</a:t>
            </a:r>
            <a:br>
              <a:rPr lang="en-US" sz="4400" b="1" dirty="0">
                <a:solidFill>
                  <a:schemeClr val="bg1">
                    <a:lumMod val="95000"/>
                  </a:schemeClr>
                </a:solidFill>
              </a:rPr>
            </a:br>
            <a:endParaRPr lang="en-US" sz="44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4400" b="1" dirty="0">
                <a:solidFill>
                  <a:schemeClr val="bg1"/>
                </a:solidFill>
              </a:rPr>
              <a:t>Acts shows the cosmic battle:</a:t>
            </a:r>
            <a:br>
              <a:rPr lang="en-US" sz="44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Darkness vs. Light</a:t>
            </a:r>
            <a:endParaRPr lang="en-US" sz="44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410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89000">
              <a:schemeClr val="accent1">
                <a:lumMod val="5000"/>
                <a:lumOff val="95000"/>
              </a:schemeClr>
            </a:gs>
            <a:gs pos="9000">
              <a:schemeClr val="tx1"/>
            </a:gs>
            <a:gs pos="33000">
              <a:schemeClr val="tx1"/>
            </a:gs>
            <a:gs pos="44000">
              <a:schemeClr val="tx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B59C39-3A38-E300-F793-BAAA8F898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D9D5D-05B9-9780-5802-950F3A962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 Cosmic Battle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E5DA7-88B7-9AD7-676D-BD7E2246C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642" y="1773937"/>
            <a:ext cx="10924674" cy="4718938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Matthew 5-7; John 15-16</a:t>
            </a:r>
            <a:endParaRPr lang="en-US" sz="4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Dark Deceivers: </a:t>
            </a:r>
          </a:p>
          <a:p>
            <a:pPr lvl="1" algn="ctr"/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Ananias &amp; Sapphira (Acts 5)</a:t>
            </a:r>
          </a:p>
          <a:p>
            <a:pPr lvl="1" algn="ctr"/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Saul of Tarsus (pre-conversion) </a:t>
            </a:r>
            <a:b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&amp; Simon Magus (Acts 8)</a:t>
            </a:r>
          </a:p>
          <a:p>
            <a:pPr lvl="1" algn="ctr"/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Other religious adherents &amp; cults (i.e. Acts 19)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112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45000">
              <a:schemeClr val="accent1">
                <a:lumMod val="5000"/>
                <a:lumOff val="95000"/>
              </a:schemeClr>
            </a:gs>
            <a:gs pos="0">
              <a:schemeClr val="tx1"/>
            </a:gs>
            <a:gs pos="13000">
              <a:schemeClr val="tx1"/>
            </a:gs>
            <a:gs pos="26000">
              <a:schemeClr val="tx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95E33B-7233-2F99-5CD0-AFDF10E2A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78CD4-BB6D-9E2C-865A-173C414AB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What about 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76749-0849-BDAA-E29F-93E600997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642" y="1773937"/>
            <a:ext cx="10924674" cy="471893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Our Hope: We know Christ 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can return at any time!</a:t>
            </a:r>
            <a:br>
              <a:rPr lang="en-US" sz="4400" dirty="0">
                <a:solidFill>
                  <a:schemeClr val="bg1"/>
                </a:solidFill>
              </a:rPr>
            </a:br>
            <a:endParaRPr lang="en-US" sz="4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Death through Adam </a:t>
            </a:r>
            <a:r>
              <a:rPr lang="en-US" sz="42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 Jesus beats death</a:t>
            </a:r>
          </a:p>
          <a:p>
            <a:r>
              <a:rPr lang="en-US" sz="42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Sin causes pain, sadness, separation, </a:t>
            </a:r>
            <a:br>
              <a:rPr lang="en-US" sz="42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</a:br>
            <a:r>
              <a:rPr lang="en-US" sz="42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	hatred, distrust, and violence </a:t>
            </a:r>
            <a:br>
              <a:rPr lang="en-US" sz="42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</a:br>
            <a:r>
              <a:rPr lang="en-US" sz="42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		 Christ took it all on the cross</a:t>
            </a:r>
          </a:p>
          <a:p>
            <a:r>
              <a:rPr lang="en-US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world is crazy, wicked, &amp; violent</a:t>
            </a:r>
            <a:br>
              <a:rPr lang="en-US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4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US" sz="42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 Christ &amp; Paul warned us – </a:t>
            </a:r>
            <a:br>
              <a:rPr lang="en-US" sz="42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</a:br>
            <a:r>
              <a:rPr lang="en-US" sz="42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Matthew 24; Thessalonians and Timothy</a:t>
            </a:r>
            <a:r>
              <a:rPr lang="en-US" sz="4200" b="1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sz="42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(&amp; 2 Peter)</a:t>
            </a:r>
          </a:p>
        </p:txBody>
      </p:sp>
    </p:spTree>
    <p:extLst>
      <p:ext uri="{BB962C8B-B14F-4D97-AF65-F5344CB8AC3E}">
        <p14:creationId xmlns:p14="http://schemas.microsoft.com/office/powerpoint/2010/main" val="1783791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32000">
              <a:schemeClr val="accent1">
                <a:lumMod val="5000"/>
                <a:lumOff val="95000"/>
              </a:schemeClr>
            </a:gs>
            <a:gs pos="0">
              <a:schemeClr val="tx1"/>
            </a:gs>
            <a:gs pos="7000">
              <a:schemeClr val="tx1"/>
            </a:gs>
            <a:gs pos="13000">
              <a:schemeClr val="tx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11EE52-3C60-4FD8-6903-74183FA55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3257C-B8FB-1ED6-2075-A666EFAFD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What to watch for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CB831-DE3A-C08C-2DBB-C0B998AF3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642" y="1773937"/>
            <a:ext cx="10924674" cy="4718938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People who:</a:t>
            </a:r>
            <a:endParaRPr lang="en-US" sz="4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Deny the importance of Israel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sym typeface="Wingdings" panose="05000000000000000000" pitchFamily="2" charset="2"/>
            </a:endParaRPr>
          </a:p>
          <a:p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Declare evil good/good evil</a:t>
            </a:r>
          </a:p>
          <a:p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Promote violence and violent religions, </a:t>
            </a:r>
            <a:b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calling them peace(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ful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Cause divisions in churches 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(over non-essentials)</a:t>
            </a:r>
          </a:p>
        </p:txBody>
      </p:sp>
    </p:spTree>
    <p:extLst>
      <p:ext uri="{BB962C8B-B14F-4D97-AF65-F5344CB8AC3E}">
        <p14:creationId xmlns:p14="http://schemas.microsoft.com/office/powerpoint/2010/main" val="2797376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23000">
              <a:schemeClr val="accent1">
                <a:lumMod val="5000"/>
                <a:lumOff val="95000"/>
              </a:schemeClr>
            </a:gs>
            <a:gs pos="0">
              <a:schemeClr val="tx1"/>
            </a:gs>
            <a:gs pos="7000">
              <a:schemeClr val="tx1"/>
            </a:gs>
            <a:gs pos="13000">
              <a:schemeClr val="tx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5F7F6A-D04B-9BA7-9B4C-64AD47B08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04620-E743-8CA7-C1D7-CF7CA88CD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What we need to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2AA4F-DDAC-49B9-02FC-C03557C81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642" y="1773937"/>
            <a:ext cx="10924674" cy="4718938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We must:</a:t>
            </a:r>
            <a:endParaRPr lang="en-US" sz="4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Believe the gospel. 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(Acts 2:38-39; Romans 10:9-13)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sym typeface="Wingdings" panose="05000000000000000000" pitchFamily="2" charset="2"/>
            </a:endParaRPr>
          </a:p>
          <a:p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Love God by loving others sacrificially. </a:t>
            </a:r>
            <a:b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</a:b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(John 13:1-20; 15:12-17)</a:t>
            </a:r>
          </a:p>
          <a:p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Love God by loving the Church. (John 13:31-35)</a:t>
            </a:r>
          </a:p>
          <a:p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Love God by sharing &amp; defending the truth </a:t>
            </a:r>
            <a:b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3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(with love and respect: Romans 10:14-17; 1 Peter 3:13-16)</a:t>
            </a:r>
          </a:p>
        </p:txBody>
      </p:sp>
    </p:spTree>
    <p:extLst>
      <p:ext uri="{BB962C8B-B14F-4D97-AF65-F5344CB8AC3E}">
        <p14:creationId xmlns:p14="http://schemas.microsoft.com/office/powerpoint/2010/main" val="1845574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4D39C-523A-A98D-5EF4-39FC65969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67712"/>
            <a:ext cx="10515600" cy="2322575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Christ has come.</a:t>
            </a:r>
            <a:b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</a:br>
            <a: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He is coming again!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20FC1-7C4A-737B-D64C-05225F146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86783"/>
            <a:ext cx="10515600" cy="219017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797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642</Words>
  <Application>Microsoft Office PowerPoint</Application>
  <PresentationFormat>Widescreen</PresentationFormat>
  <Paragraphs>73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Berlin Sans FB Demi</vt:lpstr>
      <vt:lpstr>Biome Light</vt:lpstr>
      <vt:lpstr>Wingdings</vt:lpstr>
      <vt:lpstr>Office Theme</vt:lpstr>
      <vt:lpstr>Advancing Hope</vt:lpstr>
      <vt:lpstr>Genesis 1-3</vt:lpstr>
      <vt:lpstr>Advancing Darkness</vt:lpstr>
      <vt:lpstr>Advancing the Call</vt:lpstr>
      <vt:lpstr>The Exodus Israel redeemed from slavery</vt:lpstr>
      <vt:lpstr>The Disobedient and the Rejected</vt:lpstr>
      <vt:lpstr>Israel was still called</vt:lpstr>
      <vt:lpstr>The No-Longer Hidden Light</vt:lpstr>
      <vt:lpstr>What was Acts about?</vt:lpstr>
      <vt:lpstr>The Cosmic Battle</vt:lpstr>
      <vt:lpstr>What about us?</vt:lpstr>
      <vt:lpstr>What to watch for …</vt:lpstr>
      <vt:lpstr>What we need to do</vt:lpstr>
      <vt:lpstr>Christ has come. He is coming again!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Klem</dc:creator>
  <cp:lastModifiedBy>Daniel Klem</cp:lastModifiedBy>
  <cp:revision>1</cp:revision>
  <dcterms:created xsi:type="dcterms:W3CDTF">2025-11-29T23:48:41Z</dcterms:created>
  <dcterms:modified xsi:type="dcterms:W3CDTF">2025-11-30T04:46:39Z</dcterms:modified>
</cp:coreProperties>
</file>